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5" r:id="rId3"/>
    <p:sldId id="258" r:id="rId4"/>
    <p:sldId id="259" r:id="rId5"/>
    <p:sldId id="264" r:id="rId6"/>
    <p:sldId id="265" r:id="rId7"/>
    <p:sldId id="266" r:id="rId8"/>
    <p:sldId id="272" r:id="rId9"/>
    <p:sldId id="267" r:id="rId10"/>
    <p:sldId id="270" r:id="rId11"/>
    <p:sldId id="271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2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10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6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91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82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914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643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8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19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9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9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1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6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1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58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206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ADB70-F461-4CD8-9556-BC4D4A59F7D3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7C22-D4D5-44E1-87A9-0A9EE29A2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50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D33D0-6D8A-497C-AB77-0825A75D7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E42A-4AB9-4DED-BCF2-2BB4C0472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8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6" y="1"/>
            <a:ext cx="12277726" cy="694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8909" y="471341"/>
            <a:ext cx="9028305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2800" b="1" dirty="0">
              <a:solidFill>
                <a:prstClr val="black"/>
              </a:solidFill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loài bướm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265" y1="39722" x2="45265" y2="39722"/>
                        <a14:foregroundMark x1="60028" y1="41667" x2="60028" y2="41667"/>
                        <a14:foregroundMark x1="36490" y1="15278" x2="36490" y2="15278"/>
                        <a14:foregroundMark x1="17270" y1="17083" x2="17270" y2="17083"/>
                        <a14:foregroundMark x1="10724" y1="24861" x2="10724" y2="24861"/>
                        <a14:foregroundMark x1="9471" y1="30833" x2="9471" y2="30833"/>
                        <a14:foregroundMark x1="2368" y1="54861" x2="2368" y2="54861"/>
                        <a14:foregroundMark x1="16295" y1="40139" x2="16295" y2="40139"/>
                        <a14:foregroundMark x1="12813" y1="46250" x2="12813" y2="46250"/>
                        <a14:foregroundMark x1="14763" y1="49028" x2="14763" y2="49028"/>
                        <a14:foregroundMark x1="15320" y1="38194" x2="15320" y2="38194"/>
                        <a14:foregroundMark x1="11699" y1="35139" x2="11699" y2="35139"/>
                        <a14:foregroundMark x1="16574" y1="34722" x2="16574" y2="34722"/>
                        <a14:foregroundMark x1="21031" y1="29861" x2="21031" y2="29861"/>
                        <a14:foregroundMark x1="25348" y1="23333" x2="25348" y2="23333"/>
                        <a14:foregroundMark x1="29109" y1="21250" x2="29109" y2="21250"/>
                        <a14:foregroundMark x1="32173" y1="19306" x2="32173" y2="19306"/>
                        <a14:foregroundMark x1="43036" y1="12778" x2="43036" y2="12778"/>
                        <a14:foregroundMark x1="46100" y1="12778" x2="46100" y2="12778"/>
                        <a14:foregroundMark x1="52368" y1="12778" x2="52368" y2="12778"/>
                        <a14:foregroundMark x1="56685" y1="12222" x2="56685" y2="12222"/>
                        <a14:foregroundMark x1="60446" y1="12222" x2="60446" y2="12222"/>
                        <a14:foregroundMark x1="67827" y1="15000" x2="67827" y2="15000"/>
                        <a14:foregroundMark x1="65460" y1="15000" x2="65460" y2="15000"/>
                        <a14:foregroundMark x1="78691" y1="25278" x2="78691" y2="25278"/>
                        <a14:foregroundMark x1="83008" y1="29583" x2="83008" y2="29583"/>
                        <a14:foregroundMark x1="84958" y1="34861" x2="84958" y2="34861"/>
                        <a14:foregroundMark x1="86769" y1="38750" x2="86769" y2="38750"/>
                        <a14:foregroundMark x1="88022" y1="42917" x2="88022" y2="42917"/>
                        <a14:foregroundMark x1="89833" y1="40972" x2="89833" y2="40972"/>
                        <a14:foregroundMark x1="88719" y1="50278" x2="88719" y2="50278"/>
                        <a14:foregroundMark x1="92061" y1="44722" x2="92061" y2="44722"/>
                        <a14:foregroundMark x1="28969" y1="8750" x2="28969" y2="8750"/>
                        <a14:foregroundMark x1="28969" y1="8750" x2="28969" y2="8750"/>
                        <a14:foregroundMark x1="28969" y1="8750" x2="28969" y2="8750"/>
                        <a14:foregroundMark x1="28969" y1="8750" x2="28969" y2="8750"/>
                        <a14:foregroundMark x1="32730" y1="7500" x2="32730" y2="7500"/>
                        <a14:foregroundMark x1="32730" y1="7500" x2="32730" y2="7500"/>
                        <a14:foregroundMark x1="50557" y1="3889" x2="50557" y2="3889"/>
                        <a14:foregroundMark x1="58774" y1="3194" x2="58774" y2="3194"/>
                        <a14:foregroundMark x1="58774" y1="3194" x2="58774" y2="3194"/>
                        <a14:foregroundMark x1="64763" y1="6250" x2="64763" y2="6250"/>
                        <a14:foregroundMark x1="73398" y1="8472" x2="73398" y2="8472"/>
                        <a14:foregroundMark x1="80641" y1="14722" x2="80641" y2="14722"/>
                        <a14:foregroundMark x1="88022" y1="21111" x2="88022" y2="21111"/>
                        <a14:foregroundMark x1="90808" y1="26111" x2="90808" y2="26111"/>
                        <a14:foregroundMark x1="93593" y1="33889" x2="93593" y2="33889"/>
                        <a14:foregroundMark x1="96797" y1="40417" x2="96797" y2="40417"/>
                        <a14:foregroundMark x1="97075" y1="48750" x2="97075" y2="48750"/>
                        <a14:foregroundMark x1="97075" y1="48750" x2="92340" y2="71944"/>
                        <a14:foregroundMark x1="92758" y1="71667" x2="83426" y2="84722"/>
                        <a14:foregroundMark x1="77577" y1="79028" x2="77577" y2="79028"/>
                        <a14:foregroundMark x1="75070" y1="81806" x2="75070" y2="81806"/>
                        <a14:foregroundMark x1="76880" y1="84306" x2="76880" y2="84306"/>
                        <a14:foregroundMark x1="73120" y1="76944" x2="73120" y2="76944"/>
                        <a14:foregroundMark x1="72284" y1="83750" x2="72284" y2="83750"/>
                        <a14:foregroundMark x1="66295" y1="84306" x2="66295" y2="84306"/>
                        <a14:foregroundMark x1="64485" y1="82222" x2="64485" y2="82222"/>
                        <a14:foregroundMark x1="62256" y1="88472" x2="62256" y2="88472"/>
                        <a14:foregroundMark x1="57939" y1="88333" x2="57939" y2="88333"/>
                        <a14:foregroundMark x1="51393" y1="89306" x2="51393" y2="89306"/>
                        <a14:foregroundMark x1="49304" y1="89028" x2="49304" y2="89028"/>
                        <a14:foregroundMark x1="48329" y1="84722" x2="48329" y2="84722"/>
                        <a14:foregroundMark x1="45543" y1="90000" x2="45543" y2="90000"/>
                        <a14:foregroundMark x1="42340" y1="87222" x2="42340" y2="87222"/>
                        <a14:foregroundMark x1="36769" y1="85000" x2="36769" y2="85000"/>
                        <a14:foregroundMark x1="33008" y1="83472" x2="33008" y2="83472"/>
                        <a14:foregroundMark x1="30362" y1="81528" x2="30362" y2="81528"/>
                        <a14:foregroundMark x1="26880" y1="79722" x2="26880" y2="79722"/>
                        <a14:foregroundMark x1="82451" y1="84028" x2="64067" y2="96111"/>
                        <a14:foregroundMark x1="63788" y1="94306" x2="43872" y2="97361"/>
                        <a14:foregroundMark x1="44568" y1="96806" x2="22145" y2="88750"/>
                        <a14:foregroundMark x1="23120" y1="88750" x2="7242" y2="70694"/>
                        <a14:foregroundMark x1="7660" y1="69861" x2="3343" y2="52500"/>
                        <a14:foregroundMark x1="3203" y1="52778" x2="5989" y2="35139"/>
                        <a14:foregroundMark x1="4457" y1="37222" x2="12813" y2="18750"/>
                        <a14:foregroundMark x1="13231" y1="20833" x2="23816" y2="10694"/>
                        <a14:foregroundMark x1="22841" y1="10972" x2="44568" y2="2639"/>
                        <a14:foregroundMark x1="44290" y1="2917" x2="64763" y2="4444"/>
                        <a14:foregroundMark x1="64067" y1="5139" x2="76602" y2="11250"/>
                        <a14:foregroundMark x1="76323" y1="10694" x2="84401" y2="17500"/>
                        <a14:foregroundMark x1="82730" y1="17500" x2="92061" y2="28333"/>
                        <a14:foregroundMark x1="91783" y1="28056" x2="95265" y2="37361"/>
                        <a14:foregroundMark x1="76184" y1="21944" x2="76184" y2="21944"/>
                        <a14:foregroundMark x1="25209" y1="15972" x2="25209" y2="15972"/>
                        <a14:foregroundMark x1="50975" y1="20833" x2="50975" y2="20833"/>
                        <a14:foregroundMark x1="47632" y1="29028" x2="47632" y2="29028"/>
                        <a14:foregroundMark x1="55710" y1="28750" x2="55710" y2="28750"/>
                        <a14:foregroundMark x1="37465" y1="34306" x2="37465" y2="34306"/>
                        <a14:foregroundMark x1="24652" y1="17500" x2="24652" y2="17500"/>
                        <a14:foregroundMark x1="72284" y1="78056" x2="72284" y2="78056"/>
                        <a14:foregroundMark x1="76741" y1="83750" x2="76741" y2="83750"/>
                        <a14:foregroundMark x1="70474" y1="21944" x2="70474" y2="21944"/>
                        <a14:foregroundMark x1="62813" y1="35139" x2="62813" y2="3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17" y="1373540"/>
            <a:ext cx="926088" cy="9286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82" y="1573439"/>
            <a:ext cx="4535488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0539">
            <a:off x="-431182" y="1950283"/>
            <a:ext cx="4535488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76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4" y="-44401"/>
            <a:ext cx="12195744" cy="686455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887859" y="889048"/>
            <a:ext cx="3503407" cy="3112380"/>
            <a:chOff x="785066" y="187707"/>
            <a:chExt cx="3674703" cy="3534907"/>
          </a:xfrm>
        </p:grpSpPr>
        <p:grpSp>
          <p:nvGrpSpPr>
            <p:cNvPr id="10" name="Group 9"/>
            <p:cNvGrpSpPr/>
            <p:nvPr/>
          </p:nvGrpSpPr>
          <p:grpSpPr>
            <a:xfrm>
              <a:off x="785066" y="187707"/>
              <a:ext cx="3674703" cy="3534907"/>
              <a:chOff x="853463" y="705207"/>
              <a:chExt cx="3674703" cy="353490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28" t="1237" r="36321" b="69622"/>
              <a:stretch/>
            </p:blipFill>
            <p:spPr>
              <a:xfrm>
                <a:off x="2127037" y="705207"/>
                <a:ext cx="974496" cy="960898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740" t="28454" b="36632"/>
              <a:stretch/>
            </p:blipFill>
            <p:spPr>
              <a:xfrm>
                <a:off x="3336483" y="1874131"/>
                <a:ext cx="1191683" cy="1330983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4" t="63092" r="40057" b="1"/>
              <a:stretch/>
            </p:blipFill>
            <p:spPr>
              <a:xfrm>
                <a:off x="2119223" y="3205114"/>
                <a:ext cx="851834" cy="10350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6" t="27630" r="78640" b="37869"/>
              <a:stretch/>
            </p:blipFill>
            <p:spPr>
              <a:xfrm>
                <a:off x="853463" y="1747643"/>
                <a:ext cx="843750" cy="1457471"/>
              </a:xfrm>
              <a:prstGeom prst="rect">
                <a:avLst/>
              </a:prstGeom>
            </p:spPr>
          </p:pic>
          <p:sp>
            <p:nvSpPr>
              <p:cNvPr id="6" name="Arrow: Bent-Up 5"/>
              <p:cNvSpPr/>
              <p:nvPr/>
            </p:nvSpPr>
            <p:spPr>
              <a:xfrm flipV="1">
                <a:off x="2971057" y="1216057"/>
                <a:ext cx="1091744" cy="738227"/>
              </a:xfrm>
              <a:prstGeom prst="bentUpArrow">
                <a:avLst>
                  <a:gd name="adj1" fmla="val 17628"/>
                  <a:gd name="adj2" fmla="val 25000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Arrow: Bent-Up 6"/>
              <p:cNvSpPr/>
              <p:nvPr/>
            </p:nvSpPr>
            <p:spPr>
              <a:xfrm rot="5400000" flipV="1">
                <a:off x="3103723" y="3072447"/>
                <a:ext cx="752646" cy="1017980"/>
              </a:xfrm>
              <a:prstGeom prst="bentUpArrow">
                <a:avLst>
                  <a:gd name="adj1" fmla="val 17628"/>
                  <a:gd name="adj2" fmla="val 25000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row: Bent-Up 7"/>
              <p:cNvSpPr/>
              <p:nvPr/>
            </p:nvSpPr>
            <p:spPr>
              <a:xfrm rot="10800000" flipV="1">
                <a:off x="973790" y="3123576"/>
                <a:ext cx="1096663" cy="700039"/>
              </a:xfrm>
              <a:prstGeom prst="bentUpArrow">
                <a:avLst>
                  <a:gd name="adj1" fmla="val 17628"/>
                  <a:gd name="adj2" fmla="val 20134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row: Bent-Up 8"/>
              <p:cNvSpPr/>
              <p:nvPr/>
            </p:nvSpPr>
            <p:spPr>
              <a:xfrm rot="16200000" flipV="1">
                <a:off x="1137621" y="973067"/>
                <a:ext cx="732852" cy="1045000"/>
              </a:xfrm>
              <a:prstGeom prst="bentUpArrow">
                <a:avLst>
                  <a:gd name="adj1" fmla="val 17628"/>
                  <a:gd name="adj2" fmla="val 25000"/>
                  <a:gd name="adj3" fmla="val 25000"/>
                </a:avLst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2199825" y="1568438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653558" y="817827"/>
            <a:ext cx="3593937" cy="3322612"/>
            <a:chOff x="7048485" y="187707"/>
            <a:chExt cx="3884587" cy="36049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28" t="1237" r="36321" b="69622"/>
            <a:stretch/>
          </p:blipFill>
          <p:spPr>
            <a:xfrm>
              <a:off x="8542223" y="187707"/>
              <a:ext cx="974496" cy="96089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0" t="28454" b="36632"/>
            <a:stretch/>
          </p:blipFill>
          <p:spPr>
            <a:xfrm>
              <a:off x="9741389" y="1380199"/>
              <a:ext cx="1191683" cy="13309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t="63092" r="40057" b="1"/>
            <a:stretch/>
          </p:blipFill>
          <p:spPr>
            <a:xfrm>
              <a:off x="7048485" y="1408421"/>
              <a:ext cx="851834" cy="1035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" t="27630" r="78640" b="37869"/>
            <a:stretch/>
          </p:blipFill>
          <p:spPr>
            <a:xfrm>
              <a:off x="8548971" y="2335201"/>
              <a:ext cx="843750" cy="1457471"/>
            </a:xfrm>
            <a:prstGeom prst="rect">
              <a:avLst/>
            </a:prstGeom>
          </p:spPr>
        </p:pic>
        <p:sp>
          <p:nvSpPr>
            <p:cNvPr id="16" name="Arrow: Bent-Up 15"/>
            <p:cNvSpPr/>
            <p:nvPr/>
          </p:nvSpPr>
          <p:spPr>
            <a:xfrm flipV="1">
              <a:off x="9386243" y="698557"/>
              <a:ext cx="1091744" cy="738227"/>
            </a:xfrm>
            <a:prstGeom prst="bentUpArrow">
              <a:avLst>
                <a:gd name="adj1" fmla="val 17628"/>
                <a:gd name="adj2" fmla="val 2500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Bent-Up 16"/>
            <p:cNvSpPr/>
            <p:nvPr/>
          </p:nvSpPr>
          <p:spPr>
            <a:xfrm rot="5400000" flipV="1">
              <a:off x="9518909" y="2554947"/>
              <a:ext cx="752646" cy="1017980"/>
            </a:xfrm>
            <a:prstGeom prst="bentUpArrow">
              <a:avLst>
                <a:gd name="adj1" fmla="val 17628"/>
                <a:gd name="adj2" fmla="val 2500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Bent-Up 17"/>
            <p:cNvSpPr/>
            <p:nvPr/>
          </p:nvSpPr>
          <p:spPr>
            <a:xfrm rot="10800000" flipV="1">
              <a:off x="7388976" y="2606076"/>
              <a:ext cx="1096663" cy="700039"/>
            </a:xfrm>
            <a:prstGeom prst="bentUpArrow">
              <a:avLst>
                <a:gd name="adj1" fmla="val 17628"/>
                <a:gd name="adj2" fmla="val 20134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Bent-Up 18"/>
            <p:cNvSpPr/>
            <p:nvPr/>
          </p:nvSpPr>
          <p:spPr>
            <a:xfrm rot="16200000" flipV="1">
              <a:off x="7552807" y="455567"/>
              <a:ext cx="732852" cy="1045000"/>
            </a:xfrm>
            <a:prstGeom prst="bentUpArrow">
              <a:avLst>
                <a:gd name="adj1" fmla="val 17628"/>
                <a:gd name="adj2" fmla="val 2500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72447" y="1470494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88084" y="2965321"/>
            <a:ext cx="3277119" cy="3068011"/>
            <a:chOff x="3959102" y="3205114"/>
            <a:chExt cx="3515300" cy="342920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28" t="1237" r="36321" b="69622"/>
            <a:stretch/>
          </p:blipFill>
          <p:spPr>
            <a:xfrm>
              <a:off x="5232676" y="3205114"/>
              <a:ext cx="974496" cy="96089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0" t="28454" b="36632"/>
            <a:stretch/>
          </p:blipFill>
          <p:spPr>
            <a:xfrm>
              <a:off x="4980583" y="5303333"/>
              <a:ext cx="1191683" cy="133098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4" t="63092" r="40057" b="1"/>
            <a:stretch/>
          </p:blipFill>
          <p:spPr>
            <a:xfrm>
              <a:off x="6622568" y="4556567"/>
              <a:ext cx="851834" cy="10350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" t="27630" r="78640" b="37869"/>
            <a:stretch/>
          </p:blipFill>
          <p:spPr>
            <a:xfrm>
              <a:off x="3959102" y="4247550"/>
              <a:ext cx="843750" cy="1457471"/>
            </a:xfrm>
            <a:prstGeom prst="rect">
              <a:avLst/>
            </a:prstGeom>
          </p:spPr>
        </p:pic>
        <p:sp>
          <p:nvSpPr>
            <p:cNvPr id="25" name="Arrow: Bent-Up 24"/>
            <p:cNvSpPr/>
            <p:nvPr/>
          </p:nvSpPr>
          <p:spPr>
            <a:xfrm flipV="1">
              <a:off x="6076696" y="3715964"/>
              <a:ext cx="1091744" cy="738227"/>
            </a:xfrm>
            <a:prstGeom prst="bentUpArrow">
              <a:avLst>
                <a:gd name="adj1" fmla="val 17628"/>
                <a:gd name="adj2" fmla="val 2500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Bent-Up 25"/>
            <p:cNvSpPr/>
            <p:nvPr/>
          </p:nvSpPr>
          <p:spPr>
            <a:xfrm rot="5400000" flipV="1">
              <a:off x="6209362" y="5572354"/>
              <a:ext cx="752646" cy="1017980"/>
            </a:xfrm>
            <a:prstGeom prst="bentUpArrow">
              <a:avLst>
                <a:gd name="adj1" fmla="val 17628"/>
                <a:gd name="adj2" fmla="val 2500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Bent-Up 26"/>
            <p:cNvSpPr/>
            <p:nvPr/>
          </p:nvSpPr>
          <p:spPr>
            <a:xfrm rot="10800000" flipV="1">
              <a:off x="4079429" y="5623483"/>
              <a:ext cx="1096663" cy="700039"/>
            </a:xfrm>
            <a:prstGeom prst="bentUpArrow">
              <a:avLst>
                <a:gd name="adj1" fmla="val 17628"/>
                <a:gd name="adj2" fmla="val 20134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row: Bent-Up 27"/>
            <p:cNvSpPr/>
            <p:nvPr/>
          </p:nvSpPr>
          <p:spPr>
            <a:xfrm rot="16200000" flipV="1">
              <a:off x="4243260" y="3472974"/>
              <a:ext cx="732852" cy="1045000"/>
            </a:xfrm>
            <a:prstGeom prst="bentUpArrow">
              <a:avLst>
                <a:gd name="adj1" fmla="val 17628"/>
                <a:gd name="adj2" fmla="val 25000"/>
                <a:gd name="adj3" fmla="val 25000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393241" y="4364159"/>
              <a:ext cx="4972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614673" y="689736"/>
            <a:ext cx="4841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042" y="1623473"/>
            <a:ext cx="47625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6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862" y="2127875"/>
            <a:ext cx="3699405" cy="30000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066" y="989409"/>
            <a:ext cx="5980230" cy="5276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96" y="2432366"/>
            <a:ext cx="26955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8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8"/>
            <a:ext cx="12192001" cy="6878978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 rot="4377623">
            <a:off x="3927484" y="2155911"/>
            <a:ext cx="738424" cy="329004"/>
          </a:xfrm>
          <a:prstGeom prst="rightArrow">
            <a:avLst>
              <a:gd name="adj1" fmla="val 450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/>
          <p:cNvSpPr/>
          <p:nvPr/>
        </p:nvSpPr>
        <p:spPr>
          <a:xfrm rot="4991337">
            <a:off x="5131937" y="2557120"/>
            <a:ext cx="738424" cy="329004"/>
          </a:xfrm>
          <a:prstGeom prst="rightArrow">
            <a:avLst>
              <a:gd name="adj1" fmla="val 450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/>
          <p:cNvSpPr/>
          <p:nvPr/>
        </p:nvSpPr>
        <p:spPr>
          <a:xfrm rot="4991337">
            <a:off x="7236623" y="994184"/>
            <a:ext cx="738424" cy="329004"/>
          </a:xfrm>
          <a:prstGeom prst="rightArrow">
            <a:avLst>
              <a:gd name="adj1" fmla="val 450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 rot="9290207">
            <a:off x="7029493" y="5108591"/>
            <a:ext cx="738424" cy="329004"/>
          </a:xfrm>
          <a:prstGeom prst="rightArrow">
            <a:avLst>
              <a:gd name="adj1" fmla="val 450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/>
          <p:cNvSpPr/>
          <p:nvPr/>
        </p:nvSpPr>
        <p:spPr>
          <a:xfrm rot="11794814">
            <a:off x="5634380" y="4916863"/>
            <a:ext cx="738424" cy="329004"/>
          </a:xfrm>
          <a:prstGeom prst="rightArrow">
            <a:avLst>
              <a:gd name="adj1" fmla="val 4502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4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2" y="0"/>
            <a:ext cx="12192000" cy="6877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t="1237" r="36321" b="69622"/>
          <a:stretch/>
        </p:blipFill>
        <p:spPr>
          <a:xfrm>
            <a:off x="5143499" y="729698"/>
            <a:ext cx="1771835" cy="17471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0" t="28454" b="36632"/>
          <a:stretch/>
        </p:blipFill>
        <p:spPr>
          <a:xfrm>
            <a:off x="7917909" y="2192283"/>
            <a:ext cx="1824553" cy="2037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4" t="63092" r="40057" b="1"/>
          <a:stretch/>
        </p:blipFill>
        <p:spPr>
          <a:xfrm>
            <a:off x="5112646" y="4007995"/>
            <a:ext cx="1271581" cy="1545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27630" r="78640" b="37869"/>
          <a:stretch/>
        </p:blipFill>
        <p:spPr>
          <a:xfrm>
            <a:off x="2197161" y="2294880"/>
            <a:ext cx="1209747" cy="20896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10102" y="60468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48541" y="467264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0255" y="2955001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74062" y="2608689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Arrow: Bent-Up 17"/>
          <p:cNvSpPr/>
          <p:nvPr/>
        </p:nvSpPr>
        <p:spPr>
          <a:xfrm flipV="1">
            <a:off x="7038975" y="1247989"/>
            <a:ext cx="1833097" cy="1032507"/>
          </a:xfrm>
          <a:prstGeom prst="bentUpArrow">
            <a:avLst>
              <a:gd name="adj1" fmla="val 17628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Bent-Up 18"/>
          <p:cNvSpPr/>
          <p:nvPr/>
        </p:nvSpPr>
        <p:spPr>
          <a:xfrm rot="5400000" flipV="1">
            <a:off x="7367881" y="4090693"/>
            <a:ext cx="1219124" cy="1705487"/>
          </a:xfrm>
          <a:prstGeom prst="bentUpArrow">
            <a:avLst>
              <a:gd name="adj1" fmla="val 17628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Bent-Up 19"/>
          <p:cNvSpPr/>
          <p:nvPr/>
        </p:nvSpPr>
        <p:spPr>
          <a:xfrm rot="10800000" flipV="1">
            <a:off x="2598644" y="4333874"/>
            <a:ext cx="2272049" cy="1142639"/>
          </a:xfrm>
          <a:prstGeom prst="bentUpArrow">
            <a:avLst>
              <a:gd name="adj1" fmla="val 17628"/>
              <a:gd name="adj2" fmla="val 20134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Bent-Up 20"/>
          <p:cNvSpPr/>
          <p:nvPr/>
        </p:nvSpPr>
        <p:spPr>
          <a:xfrm rot="16200000" flipV="1">
            <a:off x="3214857" y="495148"/>
            <a:ext cx="1162599" cy="2403769"/>
          </a:xfrm>
          <a:prstGeom prst="bentUpArrow">
            <a:avLst>
              <a:gd name="adj1" fmla="val 17628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8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27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4265" y="1244337"/>
            <a:ext cx="4815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8" y="4725426"/>
            <a:ext cx="2045027" cy="1987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1261">
            <a:off x="3774890" y="2761391"/>
            <a:ext cx="3439129" cy="3034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007" y="3435784"/>
            <a:ext cx="19050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2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8" y="1541614"/>
            <a:ext cx="3777699" cy="3910687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01" y="1541614"/>
            <a:ext cx="3866309" cy="3910687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15" y="1541614"/>
            <a:ext cx="3909980" cy="3910687"/>
          </a:xfrm>
          <a:prstGeom prst="ellipse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8856" y="5487114"/>
            <a:ext cx="3074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6336" y="5570374"/>
            <a:ext cx="2459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09151" y="5575690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32671" y="281523"/>
            <a:ext cx="4041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7" y="1543661"/>
            <a:ext cx="3903408" cy="3942737"/>
          </a:xfrm>
          <a:prstGeom prst="flowChartAlternateProcess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98" y="1543661"/>
            <a:ext cx="3854246" cy="3942737"/>
          </a:xfrm>
          <a:prstGeom prst="flowChartAlternateProcess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51" y="1543662"/>
            <a:ext cx="3746092" cy="3942736"/>
          </a:xfrm>
          <a:prstGeom prst="flowChartAlternateProcess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084" y="5781368"/>
            <a:ext cx="2151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đốm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0224" y="5778787"/>
            <a:ext cx="2220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40874" y="5778788"/>
            <a:ext cx="2334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89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3" y="1390650"/>
            <a:ext cx="5220628" cy="546735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14" y="1390650"/>
            <a:ext cx="6391275" cy="5467350"/>
          </a:xfrm>
          <a:prstGeom prst="flowChartAlternateProcess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86100" y="390525"/>
            <a:ext cx="5713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3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15" y="-93615"/>
            <a:ext cx="12192001" cy="68155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6016" y="1791092"/>
            <a:ext cx="5749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4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91</Words>
  <Application>Microsoft Office PowerPoint</Application>
  <PresentationFormat>Custom</PresentationFormat>
  <Paragraphs>28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33</cp:revision>
  <dcterms:created xsi:type="dcterms:W3CDTF">2021-12-06T04:34:44Z</dcterms:created>
  <dcterms:modified xsi:type="dcterms:W3CDTF">2024-05-04T05:48:40Z</dcterms:modified>
</cp:coreProperties>
</file>