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sldIdLst>
    <p:sldId id="261" r:id="rId5"/>
    <p:sldId id="262" r:id="rId6"/>
    <p:sldId id="263" r:id="rId7"/>
    <p:sldId id="264" r:id="rId8"/>
    <p:sldId id="269" r:id="rId9"/>
    <p:sldId id="268" r:id="rId10"/>
    <p:sldId id="270" r:id="rId11"/>
    <p:sldId id="271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C3A"/>
    <a:srgbClr val="0000FF"/>
    <a:srgbClr val="F03914"/>
    <a:srgbClr val="B42E0A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5049" autoAdjust="0"/>
  </p:normalViewPr>
  <p:slideViewPr>
    <p:cSldViewPr snapToGrid="0">
      <p:cViewPr varScale="1">
        <p:scale>
          <a:sx n="62" d="100"/>
          <a:sy n="62" d="100"/>
        </p:scale>
        <p:origin x="8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16638" y="743918"/>
            <a:ext cx="5796366" cy="537791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9593" y="1053885"/>
            <a:ext cx="4742481" cy="46339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8285" y="1332855"/>
            <a:ext cx="7702657" cy="390557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138766" y="1208868"/>
            <a:ext cx="7361695" cy="4153546"/>
          </a:xfrm>
          <a:prstGeom prst="triangle">
            <a:avLst/>
          </a:prstGeom>
          <a:solidFill>
            <a:srgbClr val="F03914"/>
          </a:solidFill>
          <a:ln>
            <a:solidFill>
              <a:srgbClr val="F039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64" t="9256" r="8564" b="9127"/>
          <a:stretch/>
        </p:blipFill>
        <p:spPr>
          <a:xfrm>
            <a:off x="3239145" y="751669"/>
            <a:ext cx="5424407" cy="52616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126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85" t="3510" r="3124" b="2539"/>
          <a:stretch/>
        </p:blipFill>
        <p:spPr>
          <a:xfrm>
            <a:off x="3409627" y="929446"/>
            <a:ext cx="5145437" cy="513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72" y="1262868"/>
            <a:ext cx="7527790" cy="39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425" t="52409" r="59519" b="9206"/>
          <a:stretch/>
        </p:blipFill>
        <p:spPr>
          <a:xfrm>
            <a:off x="2406317" y="652789"/>
            <a:ext cx="7390616" cy="497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798" y="2603715"/>
            <a:ext cx="8787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0000FF"/>
                </a:solidFill>
              </a:rPr>
              <a:t>Trò chơi: Chiếc hộp bí mật</a:t>
            </a:r>
            <a:endParaRPr lang="en-US" sz="5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7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2019-11-07T04:15:57Z</dcterms:created>
  <dcterms:modified xsi:type="dcterms:W3CDTF">2022-05-31T10:06:00Z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