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69" r:id="rId5"/>
    <p:sldId id="268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E6234"/>
    <a:srgbClr val="33CCFF"/>
    <a:srgbClr val="9933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29" d="100"/>
          <a:sy n="129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98C4-8DF2-4D19-B992-F7569B50B54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A8CC-01F2-4F0C-9459-A6F7F2E3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98C4-8DF2-4D19-B992-F7569B50B54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A8CC-01F2-4F0C-9459-A6F7F2E3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98C4-8DF2-4D19-B992-F7569B50B54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A8CC-01F2-4F0C-9459-A6F7F2E3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4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98C4-8DF2-4D19-B992-F7569B50B54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A8CC-01F2-4F0C-9459-A6F7F2E3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98C4-8DF2-4D19-B992-F7569B50B54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A8CC-01F2-4F0C-9459-A6F7F2E3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2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98C4-8DF2-4D19-B992-F7569B50B54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A8CC-01F2-4F0C-9459-A6F7F2E3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8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98C4-8DF2-4D19-B992-F7569B50B54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A8CC-01F2-4F0C-9459-A6F7F2E3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98C4-8DF2-4D19-B992-F7569B50B54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A8CC-01F2-4F0C-9459-A6F7F2E3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98C4-8DF2-4D19-B992-F7569B50B54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A8CC-01F2-4F0C-9459-A6F7F2E3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98C4-8DF2-4D19-B992-F7569B50B54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A8CC-01F2-4F0C-9459-A6F7F2E3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3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98C4-8DF2-4D19-B992-F7569B50B54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A8CC-01F2-4F0C-9459-A6F7F2E3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7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E98C4-8DF2-4D19-B992-F7569B50B54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CA8CC-01F2-4F0C-9459-A6F7F2E3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8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304800"/>
            <a:ext cx="75438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MẦM NON HOA</a:t>
            </a:r>
            <a:r>
              <a:rPr lang="vi-VN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TRẠNG NGUYÊN</a:t>
            </a:r>
            <a:endParaRPr lang="en-US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/>
            <a:endParaRPr lang="en-US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	       </a:t>
            </a:r>
            <a:r>
              <a:rPr lang="vi-VN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   4</a:t>
            </a:r>
            <a:r>
              <a:rPr lang="vi-VN" sz="2400" b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- 5</a:t>
            </a:r>
            <a:r>
              <a:rPr lang="en-US" sz="2400" b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r>
              <a:rPr lang="en-US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sz="24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rgbClr val="0000CC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5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t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extBox 3"/>
          <p:cNvSpPr txBox="1"/>
          <p:nvPr/>
        </p:nvSpPr>
        <p:spPr>
          <a:xfrm>
            <a:off x="1524000" y="2362200"/>
            <a:ext cx="4724400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vi-VN" sz="4400" b="1" smtClean="0">
                <a:solidFill>
                  <a:srgbClr val="0E6234"/>
                </a:solidFill>
              </a:rPr>
              <a:t> </a:t>
            </a:r>
            <a:r>
              <a:rPr lang="en-US" sz="4400" b="1" smtClean="0">
                <a:solidFill>
                  <a:srgbClr val="0E6234"/>
                </a:solidFill>
              </a:rPr>
              <a:t>Tìm hiểu các con vật theo 3 nhóm </a:t>
            </a:r>
            <a:endParaRPr lang="en-US" sz="4400" b="1">
              <a:solidFill>
                <a:srgbClr val="0E62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1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14302" y="3200400"/>
            <a:ext cx="57885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00CC"/>
                </a:solidFill>
              </a:rPr>
              <a:t>Đặc điểm của một số </a:t>
            </a:r>
          </a:p>
          <a:p>
            <a:pPr algn="ctr"/>
            <a:r>
              <a:rPr lang="en-US" sz="4400" b="1" smtClean="0">
                <a:solidFill>
                  <a:srgbClr val="0000CC"/>
                </a:solidFill>
              </a:rPr>
              <a:t>con vật sống dưới nước</a:t>
            </a:r>
            <a:endParaRPr lang="en-US" sz="4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4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85800"/>
            <a:ext cx="3581400" cy="2383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580" y="3581400"/>
            <a:ext cx="4762500" cy="2480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668383"/>
            <a:ext cx="3253028" cy="23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7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33528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</a:rPr>
              <a:t>Bài hát : “Cá vàng bơi”</a:t>
            </a:r>
            <a:endParaRPr lang="en-US" sz="3600" b="1">
              <a:solidFill>
                <a:srgbClr val="0000CC"/>
              </a:solidFill>
            </a:endParaRPr>
          </a:p>
        </p:txBody>
      </p:sp>
      <p:pic>
        <p:nvPicPr>
          <p:cNvPr id="3" name="Bé Tập Đánh Răng - Candy Ngọc Hà ♫ Nhạc Thiếu Nhi [MV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1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5486399"/>
            <a:ext cx="914400" cy="514350"/>
          </a:xfrm>
          <a:prstGeom prst="rect">
            <a:avLst/>
          </a:prstGeom>
        </p:spPr>
      </p:pic>
      <p:pic>
        <p:nvPicPr>
          <p:cNvPr id="4" name="ViSaoConMeoRuaMat-BeThaoVan-692919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8200" y="419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46</Words>
  <Application>Microsoft Office PowerPoint</Application>
  <PresentationFormat>On-screen Show (4:3)</PresentationFormat>
  <Paragraphs>21</Paragraphs>
  <Slides>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HDLAPTOP</dc:creator>
  <cp:lastModifiedBy>Techsi.vn</cp:lastModifiedBy>
  <cp:revision>37</cp:revision>
  <dcterms:created xsi:type="dcterms:W3CDTF">2021-03-17T22:56:32Z</dcterms:created>
  <dcterms:modified xsi:type="dcterms:W3CDTF">2024-03-19T03:15:48Z</dcterms:modified>
</cp:coreProperties>
</file>