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FFCCFF"/>
    <a:srgbClr val="94F779"/>
    <a:srgbClr val="58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 varScale="1">
        <p:scale>
          <a:sx n="122" d="100"/>
          <a:sy n="122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3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3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3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2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0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C74E-6DB9-4D26-8A2F-7BDFC0322C5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C74E-6DB9-4D26-8A2F-7BDFC0322C5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85B26-0F92-45FC-98C0-BE1981B2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1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 nen ppt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828800"/>
            <a:ext cx="7315200" cy="2362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CÂU CHUYỆN: CHÚ DÊ ĐEN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609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428198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143"/>
          <a:stretch/>
        </p:blipFill>
        <p:spPr>
          <a:xfrm>
            <a:off x="304800" y="152400"/>
            <a:ext cx="8534400" cy="64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43363" r="51929" b="14616"/>
          <a:stretch/>
        </p:blipFill>
        <p:spPr bwMode="auto">
          <a:xfrm>
            <a:off x="2828905" y="3873709"/>
            <a:ext cx="2962295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43810" r="58949" b="-916"/>
          <a:stretch/>
        </p:blipFill>
        <p:spPr bwMode="auto">
          <a:xfrm>
            <a:off x="42161" y="3984743"/>
            <a:ext cx="2701039" cy="2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7" t="1898" r="-3489" b="14615"/>
          <a:stretch/>
        </p:blipFill>
        <p:spPr bwMode="auto">
          <a:xfrm>
            <a:off x="5867400" y="1905000"/>
            <a:ext cx="3505200" cy="48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652" y="2117206"/>
            <a:ext cx="39624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Trong chuyện có những nhân vật nào?</a:t>
            </a:r>
            <a:endParaRPr lang="en-US" sz="3600" dirty="0">
              <a:latin typeface="+mj-lt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025"/>
            <a:ext cx="4718050" cy="1831975"/>
          </a:xfrm>
          <a:prstGeom prst="rect">
            <a:avLst/>
          </a:prstGeom>
          <a:solidFill>
            <a:srgbClr val="94F77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52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4"/>
          <a:stretch/>
        </p:blipFill>
        <p:spPr>
          <a:xfrm>
            <a:off x="-14515" y="-10886"/>
            <a:ext cx="9158515" cy="6792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31857"/>
            <a:ext cx="8305800" cy="70788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Đang gặm cỏ non Dê Trắng đã gặp ai?</a:t>
            </a:r>
            <a:endParaRPr lang="en-US" sz="4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0"/>
            <a:ext cx="7772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Con sói đã làm gì Dê Trắng</a:t>
            </a:r>
            <a:endParaRPr lang="en-US" sz="40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3276600"/>
            <a:ext cx="4194175" cy="313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153400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+mj-lt"/>
              </a:rPr>
              <a:t>Khi gặp sói</a:t>
            </a:r>
            <a:r>
              <a:rPr lang="en-US" sz="4000" dirty="0" smtClean="0">
                <a:latin typeface="+mj-lt"/>
              </a:rPr>
              <a:t>,</a:t>
            </a:r>
            <a:r>
              <a:rPr lang="vi-VN" sz="4000" dirty="0" smtClean="0">
                <a:latin typeface="+mj-lt"/>
              </a:rPr>
              <a:t> Dê Đen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cảm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thấy</a:t>
            </a:r>
            <a:r>
              <a:rPr lang="vi-VN" sz="4000" dirty="0" smtClean="0">
                <a:latin typeface="+mj-lt"/>
              </a:rPr>
              <a:t> như thế nào?</a:t>
            </a:r>
            <a:r>
              <a:rPr lang="en-US" sz="4000" dirty="0" smtClean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83820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Con sói có ăn thịt được Dê Đen không?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56880"/>
            <a:ext cx="4441825" cy="333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7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413"/>
            <a:ext cx="8763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UBND QUẬN LONG BIÊN</a:t>
            </a:r>
            <a:b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</a:b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TRƯỜNG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lang="en-US" sz="2000" b="1" kern="0" noProof="0" dirty="0" smtClean="0">
                <a:solidFill>
                  <a:srgbClr val="000096"/>
                </a:solidFill>
                <a:latin typeface="Times New Roman" pitchFamily="18" charset="0"/>
              </a:rPr>
              <a:t>ẦM NON </a:t>
            </a:r>
            <a:r>
              <a:rPr lang="en-US" sz="2000" b="1" kern="0" noProof="0" dirty="0" smtClean="0">
                <a:solidFill>
                  <a:srgbClr val="000096"/>
                </a:solidFill>
                <a:latin typeface="Times New Roman" pitchFamily="18" charset="0"/>
              </a:rPr>
              <a:t>HOAT RẠNG NGUYÊN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Lĩnh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vực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phát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triển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ngôn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imes New Roman" pitchFamily="18" charset="0"/>
              </a:rPr>
              <a:t>ngữ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quen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noProof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kern="0" noProof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3200" b="1" i="0" u="none" strike="noStrike" kern="0" cap="none" spc="0" normalizeH="0" baseline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dê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đen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kern="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kern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3200" b="1" i="0" u="none" strike="noStrike" kern="0" cap="none" spc="0" normalizeH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4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"/>
            <a:ext cx="914313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0"/>
            <a:ext cx="9170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5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595"/>
          <a:stretch/>
        </p:blipFill>
        <p:spPr>
          <a:xfrm>
            <a:off x="-8710" y="0"/>
            <a:ext cx="9152710" cy="68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"/>
            <a:ext cx="9135292" cy="6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0"/>
            <a:ext cx="888548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57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admn</dc:creator>
  <cp:lastModifiedBy>Techsi.vn</cp:lastModifiedBy>
  <cp:revision>11</cp:revision>
  <dcterms:created xsi:type="dcterms:W3CDTF">2020-04-12T03:32:24Z</dcterms:created>
  <dcterms:modified xsi:type="dcterms:W3CDTF">2024-03-22T03:12:42Z</dcterms:modified>
</cp:coreProperties>
</file>