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262" r:id="rId3"/>
    <p:sldId id="327" r:id="rId4"/>
    <p:sldId id="319" r:id="rId5"/>
    <p:sldId id="289" r:id="rId6"/>
    <p:sldId id="266" r:id="rId7"/>
    <p:sldId id="322" r:id="rId8"/>
    <p:sldId id="267" r:id="rId9"/>
    <p:sldId id="323" r:id="rId10"/>
    <p:sldId id="324" r:id="rId11"/>
    <p:sldId id="257" r:id="rId12"/>
    <p:sldId id="300" r:id="rId13"/>
    <p:sldId id="331" r:id="rId14"/>
    <p:sldId id="258" r:id="rId15"/>
    <p:sldId id="326" r:id="rId16"/>
    <p:sldId id="329" r:id="rId17"/>
    <p:sldId id="330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99"/>
    <a:srgbClr val="FF0000"/>
    <a:srgbClr val="0000FF"/>
    <a:srgbClr val="FF0066"/>
    <a:srgbClr val="009900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8" autoAdjust="0"/>
    <p:restoredTop sz="94362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17EEC-F0CE-4354-896E-453FF1D92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0654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5802D-B552-462B-B03B-E0CE31FBD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84869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47522-0C39-44B3-90AC-FB2F8786C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4581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A444-194A-4B10-AA94-A8F3CB374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549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7A66-7F9A-4501-B308-F4090164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5709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F714-489D-4C74-8167-D0D44A1EF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0974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0C85-8331-4F06-964E-2985C1FB9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2952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ABB7-3B8F-4C46-B18D-F8F6BA32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60777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ED1-5833-4EBB-B5F2-B100EA0DF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76914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57CE-26F9-4AB8-84A2-D5534A163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6987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AF262-F92A-4613-846F-D0417B079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8746"/>
      </p:ext>
    </p:extLst>
  </p:cSld>
  <p:clrMapOvr>
    <a:masterClrMapping/>
  </p:clrMapOvr>
  <p:transition advClick="0">
    <p:wipe dir="d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6AE4A183-FC7E-44DB-8EA8-2B40749C0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wipe dir="d"/>
    <p:sndAc>
      <p:stSnd>
        <p:snd r:embed="rId13" name="applause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L&#7899;p%20A4\nhac%20a4\Nh&#7841;c%20vui%20nh&#7897;n\NhacTapAerobic-V.A-3171152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elcome\Downloads\ChaVaConGaiBaVoCuoiVoBaOSTBeat-ThuyChi-5112836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1001713" y="1828800"/>
            <a:ext cx="6837362" cy="15621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.VnAvantH" pitchFamily="34" charset="0"/>
              </a:rPr>
              <a:t>GI¸O ¸N</a:t>
            </a:r>
            <a:br>
              <a:rPr lang="en-US" b="1" dirty="0" smtClean="0">
                <a:solidFill>
                  <a:srgbClr val="FF0000"/>
                </a:solidFill>
                <a:latin typeface=".VnAvantH" pitchFamily="34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 pitchFamily="34" charset="0"/>
              </a:rPr>
              <a:t>ch</a:t>
            </a:r>
            <a:r>
              <a:rPr lang="en-US" b="1" dirty="0" smtClean="0">
                <a:solidFill>
                  <a:srgbClr val="FF0000"/>
                </a:solidFill>
                <a:latin typeface=".VnAvant" pitchFamily="34" charset="0"/>
              </a:rPr>
              <a:t>÷ </a:t>
            </a:r>
            <a:r>
              <a:rPr lang="en-US" b="1" dirty="0" err="1" smtClean="0">
                <a:solidFill>
                  <a:srgbClr val="FF0000"/>
                </a:solidFill>
                <a:latin typeface=".VnAvant" pitchFamily="34" charset="0"/>
              </a:rPr>
              <a:t>c¸i</a:t>
            </a:r>
            <a:r>
              <a:rPr 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.VnAvant" pitchFamily="34" charset="0"/>
              </a:rPr>
              <a:t>i,t,c</a:t>
            </a:r>
            <a:endParaRPr lang="en-US" b="1" dirty="0" smtClean="0">
              <a:solidFill>
                <a:srgbClr val="FF0000"/>
              </a:solidFill>
              <a:latin typeface=".VnAvantH" pitchFamily="34" charset="0"/>
            </a:endParaRPr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1633538" y="4270375"/>
            <a:ext cx="61864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Lứa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tuổi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: 5-6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tuổi</a:t>
            </a:r>
            <a:endParaRPr lang="en-US" sz="3200" b="1" i="0" dirty="0">
              <a:solidFill>
                <a:srgbClr val="003399"/>
              </a:solidFill>
              <a:latin typeface="+mj-lt"/>
            </a:endParaRPr>
          </a:p>
          <a:p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Giáo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viên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: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Lê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Thị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Tuyết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Mai</a:t>
            </a:r>
            <a:endParaRPr lang="en-US" sz="3200" b="1" i="0" dirty="0">
              <a:solidFill>
                <a:srgbClr val="003399"/>
              </a:solidFill>
              <a:latin typeface="+mj-lt"/>
            </a:endParaRPr>
          </a:p>
          <a:p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Số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lượng</a:t>
            </a:r>
            <a:r>
              <a:rPr lang="en-US" sz="3200" b="1" i="0" dirty="0" smtClean="0">
                <a:solidFill>
                  <a:srgbClr val="003399"/>
                </a:solidFill>
                <a:latin typeface="+mj-lt"/>
              </a:rPr>
              <a:t>: 22 </a:t>
            </a:r>
            <a:r>
              <a:rPr lang="en-US" sz="3200" b="1" i="0" dirty="0" err="1" smtClean="0">
                <a:solidFill>
                  <a:srgbClr val="003399"/>
                </a:solidFill>
                <a:latin typeface="+mj-lt"/>
              </a:rPr>
              <a:t>trẻ</a:t>
            </a:r>
            <a:endParaRPr lang="en-US" sz="3200" b="1" i="0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457200"/>
            <a:ext cx="650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dirty="0" smtClean="0">
                <a:latin typeface="+mj-lt"/>
              </a:rPr>
              <a:t>PHÒNG GIÁO DỤC VÀ ĐÀO TẠO QUẬN LONG BIÊN</a:t>
            </a:r>
          </a:p>
          <a:p>
            <a:pPr algn="ctr"/>
            <a:r>
              <a:rPr lang="en-US" b="1" i="0" dirty="0" smtClean="0">
                <a:latin typeface="+mj-lt"/>
              </a:rPr>
              <a:t>TRƯỜNG MẦM NON HOA TRẠNG NGUYÊN </a:t>
            </a:r>
            <a:endParaRPr lang="en-US" b="1" i="0" dirty="0">
              <a:latin typeface="+mj-lt"/>
            </a:endParaRPr>
          </a:p>
        </p:txBody>
      </p:sp>
    </p:spTree>
  </p:cSld>
  <p:clrMapOvr>
    <a:masterClrMapping/>
  </p:clrMapOvr>
  <p:transition advClick="0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752600" y="2362200"/>
            <a:ext cx="609600" cy="2819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752600" y="13716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6172200" y="685800"/>
            <a:ext cx="685800" cy="457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3886200" y="1828800"/>
            <a:ext cx="1371600" cy="609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4.16185E-6 L 0.20834 4.16185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 animBg="1"/>
      <p:bldP spid="98313" grpId="0" animBg="1"/>
      <p:bldP spid="98314" grpId="0" animBg="1"/>
      <p:bldP spid="98315" grpId="0" animBg="1"/>
      <p:bldP spid="983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1708150" y="5551488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C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1" name="Text Box 12"/>
          <p:cNvSpPr txBox="1">
            <a:spLocks noChangeArrowheads="1"/>
          </p:cNvSpPr>
          <p:nvPr/>
        </p:nvSpPr>
        <p:spPr bwMode="auto">
          <a:xfrm>
            <a:off x="2405063" y="5534025"/>
            <a:ext cx="53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«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4451350" y="5557838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n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280150" y="5584825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6858000" y="5562600"/>
            <a:ext cx="381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t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1229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6294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5060950" y="5562600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h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232150" y="5535613"/>
            <a:ext cx="53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c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841750" y="5551488"/>
            <a:ext cx="5334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¶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5737225" y="5564188"/>
            <a:ext cx="53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s</a:t>
            </a:r>
            <a:endParaRPr lang="en-US" sz="8000" b="1" i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338" grpId="0"/>
      <p:bldP spid="10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609600" y="4572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800" b="1" i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44800" b="1" i="0">
              <a:solidFill>
                <a:schemeClr val="tx2"/>
              </a:solidFill>
              <a:latin typeface=".VnAvant" pitchFamily="34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09600" y="4572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800" b="1" i="0">
                <a:solidFill>
                  <a:srgbClr val="0000FF"/>
                </a:solidFill>
                <a:latin typeface=".VnAvant" pitchFamily="34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12875" y="-76200"/>
            <a:ext cx="685800" cy="24003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0" b="1" i="0">
                <a:solidFill>
                  <a:srgbClr val="FF0000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 rot="-1405758">
            <a:off x="1125538" y="1065213"/>
            <a:ext cx="16002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900" i="0">
                <a:solidFill>
                  <a:srgbClr val="FF0000"/>
                </a:solidFill>
                <a:latin typeface=".VnCommercial Script" pitchFamily="34" charset="0"/>
              </a:rPr>
              <a:t>i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19200" y="4225925"/>
            <a:ext cx="1295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0" i="0">
                <a:solidFill>
                  <a:srgbClr val="FF00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067050" y="4227513"/>
            <a:ext cx="17176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0" i="0">
                <a:solidFill>
                  <a:srgbClr val="FF0000"/>
                </a:solidFill>
                <a:latin typeface=".VnTimeH" pitchFamily="34" charset="0"/>
              </a:rPr>
              <a:t>t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 rot="-1495800">
            <a:off x="3316288" y="1835150"/>
            <a:ext cx="1295400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0" b="1" i="0">
                <a:solidFill>
                  <a:srgbClr val="FF0000"/>
                </a:solidFill>
                <a:latin typeface=".VnShelley Allegro" pitchFamily="82" charset="0"/>
                <a:cs typeface="Times New Roman" pitchFamily="18" charset="0"/>
              </a:rPr>
              <a:t>t</a:t>
            </a:r>
            <a:endParaRPr lang="en-US" sz="18000" b="1" i="0">
              <a:solidFill>
                <a:srgbClr val="FF0000"/>
              </a:solidFill>
              <a:latin typeface=".VnAristote" pitchFamily="34" charset="0"/>
              <a:cs typeface="Times New Roman" pitchFamily="18" charset="0"/>
            </a:endParaRPr>
          </a:p>
          <a:p>
            <a:pPr eaLnBrk="0" hangingPunct="0"/>
            <a:endParaRPr lang="en-US" sz="8000" i="0">
              <a:solidFill>
                <a:srgbClr val="FF0000"/>
              </a:solidFill>
              <a:latin typeface=".VnAristote" pitchFamily="34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067050" y="-76200"/>
            <a:ext cx="1828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5000" b="1" i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426075" y="4300538"/>
            <a:ext cx="18288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0" b="1" i="0">
                <a:solidFill>
                  <a:srgbClr val="FF00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426075" y="-114300"/>
            <a:ext cx="1828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0" b="1" i="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49875" y="2262188"/>
            <a:ext cx="1981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0" i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12000">
                <a:solidFill>
                  <a:srgbClr val="FF0000"/>
                </a:solidFill>
                <a:latin typeface=".VnAvant" pitchFamily="34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/>
      <p:bldP spid="9421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52400"/>
            <a:ext cx="9321801" cy="739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381000" y="1905000"/>
            <a:ext cx="7620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rgbClr val="FF0000"/>
                </a:solidFill>
                <a:latin typeface=".VnAvant" pitchFamily="34" charset="0"/>
              </a:rPr>
              <a:t>Trß ch¬i:</a:t>
            </a:r>
          </a:p>
          <a:p>
            <a:pPr algn="ctr" eaLnBrk="1" hangingPunct="1"/>
            <a:r>
              <a:rPr lang="en-US" sz="6600" b="1" i="0">
                <a:solidFill>
                  <a:srgbClr val="FF0000"/>
                </a:solidFill>
                <a:latin typeface=".VnAvant" pitchFamily="34" charset="0"/>
              </a:rPr>
              <a:t>ChiÕc nãn k× diÖu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957775">
            <a:off x="1219200" y="0"/>
            <a:ext cx="6781800" cy="6400800"/>
            <a:chOff x="912" y="144"/>
            <a:chExt cx="4272" cy="4032"/>
          </a:xfrm>
        </p:grpSpPr>
        <p:pic>
          <p:nvPicPr>
            <p:cNvPr id="1639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4"/>
              <a:ext cx="4272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8" name="Group 4"/>
            <p:cNvGrpSpPr>
              <a:grpSpLocks/>
            </p:cNvGrpSpPr>
            <p:nvPr/>
          </p:nvGrpSpPr>
          <p:grpSpPr bwMode="auto">
            <a:xfrm>
              <a:off x="1069" y="540"/>
              <a:ext cx="3441" cy="3326"/>
              <a:chOff x="1069" y="540"/>
              <a:chExt cx="3441" cy="3326"/>
            </a:xfrm>
          </p:grpSpPr>
          <p:sp>
            <p:nvSpPr>
              <p:cNvPr id="16399" name="Text Box 5"/>
              <p:cNvSpPr txBox="1">
                <a:spLocks noChangeArrowheads="1"/>
              </p:cNvSpPr>
              <p:nvPr/>
            </p:nvSpPr>
            <p:spPr bwMode="auto">
              <a:xfrm rot="-1776431">
                <a:off x="2051" y="589"/>
                <a:ext cx="718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6400" name="Text Box 6"/>
              <p:cNvSpPr txBox="1">
                <a:spLocks noChangeArrowheads="1"/>
              </p:cNvSpPr>
              <p:nvPr/>
            </p:nvSpPr>
            <p:spPr bwMode="auto">
              <a:xfrm rot="-3863932">
                <a:off x="1392" y="1297"/>
                <a:ext cx="651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6600CC"/>
                    </a:solidFill>
                    <a:latin typeface=".VnAvant" pitchFamily="34" charset="0"/>
                  </a:rPr>
                  <a:t>t</a:t>
                </a:r>
              </a:p>
            </p:txBody>
          </p:sp>
          <p:sp>
            <p:nvSpPr>
              <p:cNvPr id="16401" name="Text Box 7"/>
              <p:cNvSpPr txBox="1">
                <a:spLocks noChangeArrowheads="1"/>
              </p:cNvSpPr>
              <p:nvPr/>
            </p:nvSpPr>
            <p:spPr bwMode="auto">
              <a:xfrm rot="-6489223">
                <a:off x="1040" y="2281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800" b="1" i="0">
                  <a:solidFill>
                    <a:srgbClr val="6600CC"/>
                  </a:solidFill>
                  <a:latin typeface=".VnTime" pitchFamily="34" charset="0"/>
                </a:endParaRPr>
              </a:p>
            </p:txBody>
          </p:sp>
          <p:sp>
            <p:nvSpPr>
              <p:cNvPr id="16402" name="Text Box 8"/>
              <p:cNvSpPr txBox="1">
                <a:spLocks noChangeArrowheads="1"/>
              </p:cNvSpPr>
              <p:nvPr/>
            </p:nvSpPr>
            <p:spPr bwMode="auto">
              <a:xfrm rot="-10561735">
                <a:off x="1872" y="2784"/>
                <a:ext cx="884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6403" name="Text Box 9"/>
              <p:cNvSpPr txBox="1">
                <a:spLocks noChangeArrowheads="1"/>
              </p:cNvSpPr>
              <p:nvPr/>
            </p:nvSpPr>
            <p:spPr bwMode="auto">
              <a:xfrm rot="3928943">
                <a:off x="3700" y="1202"/>
                <a:ext cx="717" cy="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8800" b="1" i="0">
                    <a:solidFill>
                      <a:srgbClr val="0066FF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6404" name="Text Box 10"/>
              <p:cNvSpPr txBox="1">
                <a:spLocks noChangeArrowheads="1"/>
              </p:cNvSpPr>
              <p:nvPr/>
            </p:nvSpPr>
            <p:spPr bwMode="auto">
              <a:xfrm rot="6998128">
                <a:off x="3442" y="2414"/>
                <a:ext cx="1007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i</a:t>
                </a:r>
              </a:p>
            </p:txBody>
          </p:sp>
          <p:sp>
            <p:nvSpPr>
              <p:cNvPr id="16405" name="Text Box 11"/>
              <p:cNvSpPr txBox="1">
                <a:spLocks noChangeArrowheads="1"/>
              </p:cNvSpPr>
              <p:nvPr/>
            </p:nvSpPr>
            <p:spPr bwMode="auto">
              <a:xfrm rot="1955264">
                <a:off x="2933" y="540"/>
                <a:ext cx="711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FF3300"/>
                    </a:solidFill>
                    <a:latin typeface=".VnAvant" pitchFamily="34" charset="0"/>
                  </a:rPr>
                  <a:t>i</a:t>
                </a:r>
              </a:p>
            </p:txBody>
          </p:sp>
          <p:sp>
            <p:nvSpPr>
              <p:cNvPr id="16406" name="Text Box 12"/>
              <p:cNvSpPr txBox="1">
                <a:spLocks noChangeArrowheads="1"/>
              </p:cNvSpPr>
              <p:nvPr/>
            </p:nvSpPr>
            <p:spPr bwMode="auto">
              <a:xfrm rot="10347071">
                <a:off x="2828" y="2887"/>
                <a:ext cx="769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FF3300"/>
                    </a:solidFill>
                    <a:latin typeface=".VnAvant" pitchFamily="34" charset="0"/>
                  </a:rPr>
                  <a:t>t</a:t>
                </a:r>
              </a:p>
            </p:txBody>
          </p:sp>
        </p:grpSp>
      </p:grpSp>
      <p:sp>
        <p:nvSpPr>
          <p:cNvPr id="16387" name="AutoShape 13"/>
          <p:cNvSpPr>
            <a:spLocks noChangeArrowheads="1"/>
          </p:cNvSpPr>
          <p:nvPr/>
        </p:nvSpPr>
        <p:spPr bwMode="auto">
          <a:xfrm rot="-5400000">
            <a:off x="4171950" y="95250"/>
            <a:ext cx="914400" cy="723900"/>
          </a:xfrm>
          <a:prstGeom prst="leftArrow">
            <a:avLst>
              <a:gd name="adj1" fmla="val 50000"/>
              <a:gd name="adj2" fmla="val 31579"/>
            </a:avLst>
          </a:prstGeom>
          <a:solidFill>
            <a:srgbClr val="0033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vi-VN" sz="1800" i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00366" name="WordArt 14"/>
          <p:cNvSpPr>
            <a:spLocks noChangeArrowheads="1" noChangeShapeType="1" noTextEdit="1"/>
          </p:cNvSpPr>
          <p:nvPr/>
        </p:nvSpPr>
        <p:spPr bwMode="auto">
          <a:xfrm>
            <a:off x="533400" y="7010400"/>
            <a:ext cx="22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</a:t>
            </a:r>
          </a:p>
        </p:txBody>
      </p:sp>
      <p:sp>
        <p:nvSpPr>
          <p:cNvPr id="100367" name="WordArt 15"/>
          <p:cNvSpPr>
            <a:spLocks noChangeArrowheads="1" noChangeShapeType="1" noTextEdit="1"/>
          </p:cNvSpPr>
          <p:nvPr/>
        </p:nvSpPr>
        <p:spPr bwMode="auto">
          <a:xfrm>
            <a:off x="1295400" y="6972300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</a:t>
            </a:r>
          </a:p>
        </p:txBody>
      </p:sp>
      <p:sp>
        <p:nvSpPr>
          <p:cNvPr id="100368" name="WordArt 16"/>
          <p:cNvSpPr>
            <a:spLocks noChangeArrowheads="1" noChangeShapeType="1" noTextEdit="1"/>
          </p:cNvSpPr>
          <p:nvPr/>
        </p:nvSpPr>
        <p:spPr bwMode="auto">
          <a:xfrm>
            <a:off x="81534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16391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4419600"/>
            <a:ext cx="533400" cy="7620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WordArt 18"/>
          <p:cNvSpPr>
            <a:spLocks noChangeArrowheads="1" noChangeShapeType="1" noTextEdit="1"/>
          </p:cNvSpPr>
          <p:nvPr/>
        </p:nvSpPr>
        <p:spPr bwMode="auto">
          <a:xfrm>
            <a:off x="215265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3</a:t>
            </a: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63246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</a:t>
            </a:r>
          </a:p>
        </p:txBody>
      </p:sp>
      <p:sp>
        <p:nvSpPr>
          <p:cNvPr id="100372" name="WordArt 20"/>
          <p:cNvSpPr>
            <a:spLocks noChangeArrowheads="1" noChangeShapeType="1" noTextEdit="1"/>
          </p:cNvSpPr>
          <p:nvPr/>
        </p:nvSpPr>
        <p:spPr bwMode="auto">
          <a:xfrm>
            <a:off x="73152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</a:t>
            </a:r>
          </a:p>
        </p:txBody>
      </p:sp>
      <p:sp>
        <p:nvSpPr>
          <p:cNvPr id="16395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533400" y="6248400"/>
            <a:ext cx="5334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2"/>
          <p:cNvSpPr>
            <a:spLocks noChangeArrowheads="1"/>
          </p:cNvSpPr>
          <p:nvPr/>
        </p:nvSpPr>
        <p:spPr bwMode="auto">
          <a:xfrm>
            <a:off x="-1981200" y="6838950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0">
                <a:solidFill>
                  <a:srgbClr val="FFFF00"/>
                </a:solidFill>
                <a:latin typeface="Arial" charset="0"/>
              </a:rPr>
              <a:t>®</a:t>
            </a:r>
          </a:p>
        </p:txBody>
      </p:sp>
    </p:spTree>
  </p:cSld>
  <p:clrMapOvr>
    <a:masterClrMapping/>
  </p:clrMapOvr>
  <p:transition advClick="0">
    <p:wipe dir="d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5400000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980000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 animBg="1"/>
      <p:bldP spid="100367" grpId="0" animBg="1"/>
      <p:bldP spid="100368" grpId="0" animBg="1"/>
      <p:bldP spid="100370" grpId="0" animBg="1"/>
      <p:bldP spid="100371" grpId="0" animBg="1"/>
      <p:bldP spid="1003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26988"/>
            <a:ext cx="9525000" cy="711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85800" y="2438400"/>
            <a:ext cx="75438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i="0">
                <a:solidFill>
                  <a:srgbClr val="FF0000"/>
                </a:solidFill>
                <a:latin typeface=".VnAvant" pitchFamily="34" charset="0"/>
              </a:rPr>
              <a:t>Trß ch¬i 2:</a:t>
            </a:r>
          </a:p>
          <a:p>
            <a:pPr algn="ctr"/>
            <a:r>
              <a:rPr lang="en-US" sz="8800" b="1" i="0">
                <a:solidFill>
                  <a:srgbClr val="FF0000"/>
                </a:solidFill>
                <a:latin typeface=".VnAvant" pitchFamily="34" charset="0"/>
              </a:rPr>
              <a:t>H¸i hoa</a:t>
            </a:r>
          </a:p>
        </p:txBody>
      </p:sp>
      <p:pic>
        <p:nvPicPr>
          <p:cNvPr id="4" name="NhacTapAerobic-V.A-317115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83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ipe dir="d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5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-23813"/>
            <a:ext cx="91440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28600" y="1905000"/>
            <a:ext cx="89154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FF0000"/>
                </a:solidFill>
              </a:rPr>
              <a:t>Trß ch¬i 3: </a:t>
            </a:r>
          </a:p>
          <a:p>
            <a:pPr algn="ctr" eaLnBrk="1" hangingPunct="1"/>
            <a:r>
              <a:rPr lang="en-US" sz="6000" b="1" i="0">
                <a:solidFill>
                  <a:srgbClr val="FF0000"/>
                </a:solidFill>
              </a:rPr>
              <a:t>Thi xem ®éi nµo nhanh</a:t>
            </a:r>
          </a:p>
        </p:txBody>
      </p:sp>
      <p:pic>
        <p:nvPicPr>
          <p:cNvPr id="2" name="ChaVaConGaiBaVoCuoiVoBaOSTBeat-ThuyChi-511283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638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ipe dir="d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99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D:\Downloads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427163"/>
            <a:ext cx="61722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14600" y="5638800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276600" y="5638800"/>
            <a:ext cx="68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«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343400" y="5638800"/>
            <a:ext cx="914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G</a:t>
            </a: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5200650" y="5638800"/>
            <a:ext cx="342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i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5410200" y="5638800"/>
            <a:ext cx="68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¸</a:t>
            </a:r>
          </a:p>
        </p:txBody>
      </p:sp>
      <p:sp>
        <p:nvSpPr>
          <p:cNvPr id="3080" name="TextBox 4"/>
          <p:cNvSpPr txBox="1">
            <a:spLocks noChangeArrowheads="1"/>
          </p:cNvSpPr>
          <p:nvPr/>
        </p:nvSpPr>
        <p:spPr bwMode="auto">
          <a:xfrm>
            <a:off x="6062663" y="5638800"/>
            <a:ext cx="68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solidFill>
                  <a:srgbClr val="0000FF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2193E-6 L -0.00416 -0.79597 " pathEditMode="relative" rAng="0" ptsTypes="AA">
                                      <p:cBhvr>
                                        <p:cTn id="6" dur="24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9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42193E-6 L -0.00052 -0.7959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9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7 -2.42193E-6 L -0.01372 -0.795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-39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</p:childTnLst>
        </p:cTn>
      </p:par>
    </p:tnLst>
    <p:bldLst>
      <p:bldP spid="3076" grpId="0"/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114800" y="2133600"/>
            <a:ext cx="914400" cy="396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114800" y="914400"/>
            <a:ext cx="914400" cy="762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114800" y="2133600"/>
            <a:ext cx="914400" cy="396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114800" y="914400"/>
            <a:ext cx="914400" cy="762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032"/>
          <p:cNvSpPr>
            <a:spLocks noChangeShapeType="1"/>
          </p:cNvSpPr>
          <p:nvPr/>
        </p:nvSpPr>
        <p:spPr bwMode="auto">
          <a:xfrm>
            <a:off x="609600" y="381000"/>
            <a:ext cx="0" cy="1524000"/>
          </a:xfrm>
          <a:prstGeom prst="line">
            <a:avLst/>
          </a:prstGeom>
          <a:noFill/>
          <a:ln w="57150" cmpd="thinThick">
            <a:solidFill>
              <a:srgbClr val="66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" name="Line 1034"/>
          <p:cNvSpPr>
            <a:spLocks noChangeShapeType="1"/>
          </p:cNvSpPr>
          <p:nvPr/>
        </p:nvSpPr>
        <p:spPr bwMode="auto">
          <a:xfrm>
            <a:off x="685800" y="762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8" name="AutoShape 1083"/>
          <p:cNvSpPr>
            <a:spLocks noChangeArrowheads="1"/>
          </p:cNvSpPr>
          <p:nvPr/>
        </p:nvSpPr>
        <p:spPr bwMode="auto">
          <a:xfrm rot="-3752387" flipH="1" flipV="1">
            <a:off x="157162" y="5268913"/>
            <a:ext cx="898525" cy="603250"/>
          </a:xfrm>
          <a:prstGeom prst="star32">
            <a:avLst>
              <a:gd name="adj" fmla="val 30019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1084"/>
          <p:cNvSpPr>
            <a:spLocks noChangeArrowheads="1"/>
          </p:cNvSpPr>
          <p:nvPr/>
        </p:nvSpPr>
        <p:spPr bwMode="auto">
          <a:xfrm rot="-3752387" flipH="1" flipV="1">
            <a:off x="461962" y="6107113"/>
            <a:ext cx="898525" cy="603250"/>
          </a:xfrm>
          <a:prstGeom prst="star32">
            <a:avLst>
              <a:gd name="adj" fmla="val 30019"/>
            </a:avLst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1085"/>
          <p:cNvSpPr>
            <a:spLocks noChangeArrowheads="1"/>
          </p:cNvSpPr>
          <p:nvPr/>
        </p:nvSpPr>
        <p:spPr bwMode="auto">
          <a:xfrm rot="-3752387" flipH="1" flipV="1">
            <a:off x="-71438" y="5954713"/>
            <a:ext cx="898525" cy="603250"/>
          </a:xfrm>
          <a:prstGeom prst="star32">
            <a:avLst>
              <a:gd name="adj" fmla="val 30019"/>
            </a:avLst>
          </a:prstGeom>
          <a:solidFill>
            <a:srgbClr val="66FF33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1086"/>
          <p:cNvSpPr>
            <a:spLocks noChangeArrowheads="1"/>
          </p:cNvSpPr>
          <p:nvPr/>
        </p:nvSpPr>
        <p:spPr bwMode="auto">
          <a:xfrm rot="-3752387" flipH="1" flipV="1">
            <a:off x="7783512" y="604838"/>
            <a:ext cx="898525" cy="603250"/>
          </a:xfrm>
          <a:prstGeom prst="star32">
            <a:avLst>
              <a:gd name="adj" fmla="val 30019"/>
            </a:avLst>
          </a:prstGeom>
          <a:solidFill>
            <a:srgbClr val="00FF00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1087"/>
          <p:cNvSpPr>
            <a:spLocks noChangeArrowheads="1"/>
          </p:cNvSpPr>
          <p:nvPr/>
        </p:nvSpPr>
        <p:spPr bwMode="auto">
          <a:xfrm rot="-3752387" flipH="1" flipV="1">
            <a:off x="8316912" y="147638"/>
            <a:ext cx="898525" cy="603250"/>
          </a:xfrm>
          <a:prstGeom prst="star32">
            <a:avLst>
              <a:gd name="adj" fmla="val 30019"/>
            </a:avLst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1088"/>
          <p:cNvSpPr>
            <a:spLocks noChangeArrowheads="1"/>
          </p:cNvSpPr>
          <p:nvPr/>
        </p:nvSpPr>
        <p:spPr bwMode="auto">
          <a:xfrm rot="-3752387" flipH="1" flipV="1">
            <a:off x="8316912" y="681038"/>
            <a:ext cx="898525" cy="603250"/>
          </a:xfrm>
          <a:prstGeom prst="star32">
            <a:avLst>
              <a:gd name="adj" fmla="val 30019"/>
            </a:avLst>
          </a:prstGeom>
          <a:solidFill>
            <a:srgbClr val="FF0066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89"/>
          <p:cNvSpPr>
            <a:spLocks noChangeArrowheads="1"/>
          </p:cNvSpPr>
          <p:nvPr/>
        </p:nvSpPr>
        <p:spPr bwMode="auto">
          <a:xfrm rot="-3752387" flipH="1" flipV="1">
            <a:off x="461962" y="5573713"/>
            <a:ext cx="898525" cy="603250"/>
          </a:xfrm>
          <a:prstGeom prst="star32">
            <a:avLst>
              <a:gd name="adj" fmla="val 30019"/>
            </a:avLst>
          </a:prstGeom>
          <a:solidFill>
            <a:srgbClr val="FF00FF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5" name="Group 1"/>
          <p:cNvGrpSpPr>
            <a:grpSpLocks/>
          </p:cNvGrpSpPr>
          <p:nvPr/>
        </p:nvGrpSpPr>
        <p:grpSpPr bwMode="auto">
          <a:xfrm>
            <a:off x="2438400" y="1303338"/>
            <a:ext cx="4191000" cy="4310062"/>
            <a:chOff x="2438400" y="1303338"/>
            <a:chExt cx="3402423" cy="4310716"/>
          </a:xfrm>
        </p:grpSpPr>
        <p:pic>
          <p:nvPicPr>
            <p:cNvPr id="6161" name="Picture 1095" descr="Coyt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1303338"/>
              <a:ext cx="3402423" cy="431071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2" name="Text Box 1097"/>
            <p:cNvSpPr txBox="1">
              <a:spLocks noChangeArrowheads="1"/>
            </p:cNvSpPr>
            <p:nvPr/>
          </p:nvSpPr>
          <p:spPr bwMode="auto">
            <a:xfrm>
              <a:off x="4411663" y="1483193"/>
              <a:ext cx="304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i="1">
                  <a:solidFill>
                    <a:schemeClr val="tx1"/>
                  </a:solidFill>
                  <a:latin typeface=".Vn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i="0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6156" name="Text Box 1098"/>
          <p:cNvSpPr txBox="1">
            <a:spLocks noChangeArrowheads="1"/>
          </p:cNvSpPr>
          <p:nvPr/>
        </p:nvSpPr>
        <p:spPr bwMode="auto">
          <a:xfrm>
            <a:off x="3087688" y="5527675"/>
            <a:ext cx="731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i="0">
                <a:solidFill>
                  <a:srgbClr val="0000FF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20" name="Text Box 1098"/>
          <p:cNvSpPr txBox="1">
            <a:spLocks noChangeArrowheads="1"/>
          </p:cNvSpPr>
          <p:nvPr/>
        </p:nvSpPr>
        <p:spPr bwMode="auto">
          <a:xfrm>
            <a:off x="3754438" y="5527675"/>
            <a:ext cx="60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i="0">
                <a:solidFill>
                  <a:srgbClr val="0000FF"/>
                </a:solidFill>
                <a:latin typeface=".VnAvant" pitchFamily="34" charset="0"/>
              </a:rPr>
              <a:t>«</a:t>
            </a:r>
          </a:p>
        </p:txBody>
      </p:sp>
      <p:sp>
        <p:nvSpPr>
          <p:cNvPr id="6158" name="Text Box 1098"/>
          <p:cNvSpPr txBox="1">
            <a:spLocks noChangeArrowheads="1"/>
          </p:cNvSpPr>
          <p:nvPr/>
        </p:nvSpPr>
        <p:spPr bwMode="auto">
          <a:xfrm>
            <a:off x="4481513" y="5570538"/>
            <a:ext cx="60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i="0">
                <a:solidFill>
                  <a:srgbClr val="0000FF"/>
                </a:solidFill>
                <a:latin typeface=".VnAvant" pitchFamily="34" charset="0"/>
              </a:rPr>
              <a:t>y</a:t>
            </a:r>
          </a:p>
        </p:txBody>
      </p:sp>
      <p:sp>
        <p:nvSpPr>
          <p:cNvPr id="6159" name="Text Box 1098"/>
          <p:cNvSpPr txBox="1">
            <a:spLocks noChangeArrowheads="1"/>
          </p:cNvSpPr>
          <p:nvPr/>
        </p:nvSpPr>
        <p:spPr bwMode="auto">
          <a:xfrm>
            <a:off x="5183188" y="5559425"/>
            <a:ext cx="388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i="0">
                <a:solidFill>
                  <a:srgbClr val="0000FF"/>
                </a:solidFill>
                <a:latin typeface=".VnAvant" pitchFamily="34" charset="0"/>
              </a:rPr>
              <a:t>t</a:t>
            </a:r>
          </a:p>
        </p:txBody>
      </p:sp>
      <p:sp>
        <p:nvSpPr>
          <p:cNvPr id="24" name="Text Box 1098"/>
          <p:cNvSpPr txBox="1">
            <a:spLocks noChangeArrowheads="1"/>
          </p:cNvSpPr>
          <p:nvPr/>
        </p:nvSpPr>
        <p:spPr bwMode="auto">
          <a:xfrm>
            <a:off x="5630863" y="5559425"/>
            <a:ext cx="388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200" b="1" i="0">
                <a:solidFill>
                  <a:srgbClr val="0000FF"/>
                </a:solidFill>
                <a:latin typeface=".VnAvant" pitchFamily="34" charset="0"/>
              </a:rPr>
              <a:t>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6699E-6 L -0.0026 -0.775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38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54985E-6 L -0.00122 -0.7818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9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800" b="1" i="0">
                <a:solidFill>
                  <a:srgbClr val="FF0000"/>
                </a:solidFill>
                <a:latin typeface=".VnAvant" pitchFamily="34" charset="0"/>
              </a:rPr>
              <a:t>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800" b="1" i="0">
                <a:solidFill>
                  <a:srgbClr val="FF0000"/>
                </a:solidFill>
                <a:latin typeface=".VnAvant" pitchFamily="34" charset="0"/>
              </a:rPr>
              <a:t>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343400" y="762000"/>
            <a:ext cx="838200" cy="5257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i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71600" y="1981200"/>
            <a:ext cx="2209800" cy="533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/>
      <p:bldP spid="133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2057400" y="2895600"/>
            <a:ext cx="685800" cy="2667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2057400" y="1855788"/>
            <a:ext cx="685800" cy="658812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4648200" y="0"/>
            <a:ext cx="35814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400" b="1" i="0">
                <a:solidFill>
                  <a:srgbClr val="0000FF"/>
                </a:solidFill>
                <a:latin typeface=".VnAvant" pitchFamily="34" charset="0"/>
              </a:rPr>
              <a:t>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5&quot;/&gt;&lt;property id=&quot;20307&quot; value=&quot;289&quot;/&gt;&lt;/object&gt;&lt;object type=&quot;3&quot; unique_id=&quot;10006&quot;&gt;&lt;property id=&quot;20148&quot; value=&quot;5&quot;/&gt;&lt;property id=&quot;20300&quot; value=&quot;Slide 12&quot;/&gt;&lt;property id=&quot;20307&quot; value=&quot;257&quot;/&gt;&lt;/object&gt;&lt;object type=&quot;3&quot; unique_id=&quot;10008&quot;&gt;&lt;property id=&quot;20148&quot; value=&quot;5&quot;/&gt;&lt;property id=&quot;20300&quot; value=&quot;Slide 15&quot;/&gt;&lt;property id=&quot;20307&quot; value=&quot;258&quot;/&gt;&lt;/object&gt;&lt;object type=&quot;3&quot; unique_id=&quot;10010&quot;&gt;&lt;property id=&quot;20148&quot; value=&quot;5&quot;/&gt;&lt;property id=&quot;20300&quot; value=&quot;Slide 17&quot;/&gt;&lt;property id=&quot;20307&quot; value=&quot;312&quot;/&gt;&lt;/object&gt;&lt;object type=&quot;3&quot; unique_id=&quot;10013&quot;&gt;&lt;property id=&quot;20148&quot; value=&quot;5&quot;/&gt;&lt;property id=&quot;20300&quot; value=&quot;Slide 2&quot;/&gt;&lt;property id=&quot;20307&quot; value=&quot;262&quot;/&gt;&lt;/object&gt;&lt;object type=&quot;3&quot; unique_id=&quot;10015&quot;&gt;&lt;property id=&quot;20148&quot; value=&quot;5&quot;/&gt;&lt;property id=&quot;20300&quot; value=&quot;Slide 18&quot;/&gt;&lt;property id=&quot;20307&quot; value=&quot;298&quot;/&gt;&lt;/object&gt;&lt;object type=&quot;3&quot; unique_id=&quot;10017&quot;&gt;&lt;property id=&quot;20148&quot; value=&quot;5&quot;/&gt;&lt;property id=&quot;20300&quot; value=&quot;Slide 6&quot;/&gt;&lt;property id=&quot;20307&quot; value=&quot;266&quot;/&gt;&lt;/object&gt;&lt;object type=&quot;3&quot; unique_id=&quot;10018&quot;&gt;&lt;property id=&quot;20148&quot; value=&quot;5&quot;/&gt;&lt;property id=&quot;20300&quot; value=&quot;Slide 8&quot;/&gt;&lt;property id=&quot;20307&quot; value=&quot;267&quot;/&gt;&lt;/object&gt;&lt;object type=&quot;3&quot; unique_id=&quot;10019&quot;&gt;&lt;property id=&quot;20148&quot; value=&quot;5&quot;/&gt;&lt;property id=&quot;20300&quot; value=&quot;Slide 9&quot;/&gt;&lt;property id=&quot;20307&quot; value=&quot;268&quot;/&gt;&lt;/object&gt;&lt;object type=&quot;3&quot; unique_id=&quot;10023&quot;&gt;&lt;property id=&quot;20148&quot; value=&quot;5&quot;/&gt;&lt;property id=&quot;20300&quot; value=&quot;Slide 13&quot;/&gt;&lt;property id=&quot;20307&quot; value=&quot;300&quot;/&gt;&lt;/object&gt;&lt;object type=&quot;3&quot; unique_id=&quot;11244&quot;&gt;&lt;property id=&quot;20148&quot; value=&quot;5&quot;/&gt;&lt;property id=&quot;20300&quot; value=&quot;Slide 1&quot;/&gt;&lt;property id=&quot;20307&quot; value=&quot;318&quot;/&gt;&lt;/object&gt;&lt;object type=&quot;3&quot; unique_id=&quot;12316&quot;&gt;&lt;property id=&quot;20148&quot; value=&quot;5&quot;/&gt;&lt;property id=&quot;20300&quot; value=&quot;Slide 3&quot;/&gt;&lt;property id=&quot;20307&quot; value=&quot;319&quot;/&gt;&lt;/object&gt;&lt;object type=&quot;3&quot; unique_id=&quot;12469&quot;&gt;&lt;property id=&quot;20148&quot; value=&quot;5&quot;/&gt;&lt;property id=&quot;20300&quot; value=&quot;Slide 4&quot;/&gt;&lt;property id=&quot;20307&quot; value=&quot;321&quot;/&gt;&lt;/object&gt;&lt;object type=&quot;3&quot; unique_id=&quot;13406&quot;&gt;&lt;property id=&quot;20148&quot; value=&quot;5&quot;/&gt;&lt;property id=&quot;20300&quot; value=&quot;Slide 7&quot;/&gt;&lt;property id=&quot;20307&quot; value=&quot;322&quot;/&gt;&lt;/object&gt;&lt;object type=&quot;3&quot; unique_id=&quot;13807&quot;&gt;&lt;property id=&quot;20148&quot; value=&quot;5&quot;/&gt;&lt;property id=&quot;20300&quot; value=&quot;Slide 10&quot;/&gt;&lt;property id=&quot;20307&quot; value=&quot;323&quot;/&gt;&lt;/object&gt;&lt;object type=&quot;3&quot; unique_id=&quot;13808&quot;&gt;&lt;property id=&quot;20148&quot; value=&quot;5&quot;/&gt;&lt;property id=&quot;20300&quot; value=&quot;Slide 11&quot;/&gt;&lt;property id=&quot;20307&quot; value=&quot;324&quot;/&gt;&lt;/object&gt;&lt;object type=&quot;3&quot; unique_id=&quot;14937&quot;&gt;&lt;property id=&quot;20148&quot; value=&quot;5&quot;/&gt;&lt;property id=&quot;20300&quot; value=&quot;Slide 14&quot;/&gt;&lt;property id=&quot;20307&quot; value=&quot;325&quot;/&gt;&lt;/object&gt;&lt;object type=&quot;3&quot; unique_id=&quot;15400&quot;&gt;&lt;property id=&quot;20148&quot; value=&quot;5&quot;/&gt;&lt;property id=&quot;20300&quot; value=&quot;Slide 16&quot;/&gt;&lt;property id=&quot;20307&quot; value=&quot;3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am quen chu cai i t c 222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lam quen chu cai i t c 222</Template>
  <TotalTime>3</TotalTime>
  <Words>108</Words>
  <Application>Microsoft Office PowerPoint</Application>
  <PresentationFormat>On-screen Show (4:3)</PresentationFormat>
  <Paragraphs>61</Paragraphs>
  <Slides>17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.VnArial</vt:lpstr>
      <vt:lpstr>Arial</vt:lpstr>
      <vt:lpstr>Times New Roman</vt:lpstr>
      <vt:lpstr>Calibri</vt:lpstr>
      <vt:lpstr>.VnAvantH</vt:lpstr>
      <vt:lpstr>.VnAvant</vt:lpstr>
      <vt:lpstr>.VnCommercial Script</vt:lpstr>
      <vt:lpstr>.VnTimeH</vt:lpstr>
      <vt:lpstr>.VnShelley Allegro</vt:lpstr>
      <vt:lpstr>.VnAristote</vt:lpstr>
      <vt:lpstr>.VnTime</vt:lpstr>
      <vt:lpstr>lam quen chu cai i t c 222</vt:lpstr>
      <vt:lpstr>GI¸O ¸N Lµm quen ch÷ c¸i i,t,c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i,t,c</dc:title>
  <dc:creator>Techsi.vn</dc:creator>
  <cp:lastModifiedBy>Techsi.vn</cp:lastModifiedBy>
  <cp:revision>1</cp:revision>
  <dcterms:created xsi:type="dcterms:W3CDTF">2024-03-13T02:13:04Z</dcterms:created>
  <dcterms:modified xsi:type="dcterms:W3CDTF">2024-03-13T02:16:23Z</dcterms:modified>
</cp:coreProperties>
</file>