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33" d="100"/>
          <a:sy n="33" d="100"/>
        </p:scale>
        <p:origin x="-2436" y="-7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96676" y="-3886200"/>
            <a:ext cx="32223075" cy="147066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2819400" y="3423745"/>
            <a:ext cx="11658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eaLnBrk="1" hangingPunct="1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– 25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HOÀNG MAI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TƯƠNG MAI</a:t>
            </a: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D541F321-BBC4-8943-A2EA-0FC72056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60" y="-164935"/>
            <a:ext cx="2358857" cy="150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517</Words>
  <Application>Microsoft Office PowerPoint</Application>
  <PresentationFormat>On-screen Show (4:3)</PresentationFormat>
  <Paragraphs>64</Paragraphs>
  <Slides>29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Dang Le Phan Danh</cp:lastModifiedBy>
  <cp:revision>13</cp:revision>
  <dcterms:created xsi:type="dcterms:W3CDTF">2021-11-13T12:47:57Z</dcterms:created>
  <dcterms:modified xsi:type="dcterms:W3CDTF">2024-01-15T08:55:56Z</dcterms:modified>
</cp:coreProperties>
</file>