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56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C12E14-0A3D-43B3-A9E2-1656C6B48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8E3E08-47AE-48FC-A9BA-58A14085D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A04078-0C68-4931-8924-9114C18E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EE6D-2A47-475B-9077-82AF789132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89383C-1FAF-40F4-8A35-B5583C19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CAFE7A-F80D-4964-A036-B4C9814A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13AE-AE6B-4F0D-A77E-64152D06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EF10DA-565F-41F1-BBDD-49C371D8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F466A8-EF97-43CE-946C-048AC4184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020A03-A716-42D2-87AA-E6E9FDA4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EE6D-2A47-475B-9077-82AF789132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455C93-1567-4BDF-9DAF-9171E3AD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D35897-31A7-4BF3-924F-46CB0068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13AE-AE6B-4F0D-A77E-64152D06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6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537C8D-A28A-4765-8D8C-DF8416635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92EEC5-7267-4481-99B6-C2CB94ED4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216B04-ABCF-444E-AF2D-4D440CD5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EE6D-2A47-475B-9077-82AF789132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7A68F-E3FC-4E5B-BD59-A376B8A7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17251F-5C89-45E6-BEA2-34FB5A8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13AE-AE6B-4F0D-A77E-64152D06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9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FD886-1039-460C-89B5-0A2EF2B2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43432D-3369-4E55-991B-ABD8A1113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12E1CD-4D79-4D25-B057-5BB02020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EE6D-2A47-475B-9077-82AF789132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5E321D-E2DC-410F-845F-6F6D50D7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140A7-C084-4E71-BEAA-1CC31F43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13AE-AE6B-4F0D-A77E-64152D06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4A2925-0704-4769-A5DD-D1F3D130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964A61-FB67-4849-B408-3333B7C2C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AD9260-89A6-4DB4-85A6-6CA6B65E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EE6D-2A47-475B-9077-82AF789132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74E772-B664-4AD5-AD14-A2BC67D4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CA4842-B234-47E5-90B4-04F3074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13AE-AE6B-4F0D-A77E-64152D06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6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2F561-801B-4CD6-AE01-CD29B076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C3F11F-ABE4-4EDF-AC7B-7B304C9C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B89836-D8E7-472B-A54C-F267D03F3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A59F5D-8E5B-4177-9659-4DB5B20D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EE6D-2A47-475B-9077-82AF789132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8B712F-8511-4EB2-AA75-979B6C2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ED5772-EA99-4673-B319-95311CAD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13AE-AE6B-4F0D-A77E-64152D06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4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EBAC41-9D2C-4DB6-986D-598B4125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D442CC-333D-42C4-B9D6-427E8B6D3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2C932C-1452-4A25-8AD7-3E8657098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39C4CC7-4DE1-4B73-9AC0-E4E4A9E29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73A18C0-C239-4207-800B-E9AB0681E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B260462-C48C-4CCD-AEDC-7874B8E0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EE6D-2A47-475B-9077-82AF789132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6A320C-FEB0-4E59-A493-70976FA7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558C2E-99FF-4158-87FB-2FEA336B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13AE-AE6B-4F0D-A77E-64152D06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1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A6622-AE9D-4BD9-B3D8-B96AE390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02D64A-1A6D-4D51-BA57-DD04BECC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EE6D-2A47-475B-9077-82AF789132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32EC3F-734A-4E77-9518-31A8824B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23712D-BE74-46F2-B040-98926CD3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13AE-AE6B-4F0D-A77E-64152D06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EF79CF-C165-4B6E-AC69-8CFC0024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EE6D-2A47-475B-9077-82AF789132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333705-E131-4830-BEF9-5F6F088F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889570-D8BD-461E-BFE6-C401DB1B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13AE-AE6B-4F0D-A77E-64152D06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7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04A84-A4FF-4B2A-BEC5-96990E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617F13-4DF2-4B7C-8899-3B616D9E8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05FC11-105F-409A-B104-19E5F24E6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9C7252-B2F3-492F-8811-8C263B0D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EE6D-2A47-475B-9077-82AF789132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65F095-7A08-4A54-9718-599B0058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4B0378-DF1A-46EA-8E25-A0FFA8B4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13AE-AE6B-4F0D-A77E-64152D06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0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D4B53A-0149-41BB-B853-FBD91597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50927D-0502-492F-922E-2BAC71CAD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9ACA43-ED79-4549-A90D-579B76B88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610B6A-CE5C-4AAF-9753-378F5212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EE6D-2A47-475B-9077-82AF789132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C14ED9-C024-4AC7-BCF2-10C948B4A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A61EFD-372A-4D85-956C-D5130611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13AE-AE6B-4F0D-A77E-64152D06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6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B499CB4-0832-4E4E-9127-1EAE183CD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4F9644-329F-4AAD-BB24-5D2641FDF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3814D-B368-4894-972E-12F2358CC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EE6D-2A47-475B-9077-82AF789132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EADE16-A757-4205-8F47-146C74A10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D2FF79-9FBD-457A-A0FE-29EBBEC53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13AE-AE6B-4F0D-A77E-64152D066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3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36BA02-68F5-495C-9533-22D59E8BF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D3AA56-B86C-4B3A-BE1A-06BC92C797E0}"/>
              </a:ext>
            </a:extLst>
          </p:cNvPr>
          <p:cNvSpPr/>
          <p:nvPr/>
        </p:nvSpPr>
        <p:spPr>
          <a:xfrm>
            <a:off x="435006" y="233013"/>
            <a:ext cx="1114739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5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54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4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540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  <a:endParaRPr lang="en-US" sz="5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0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665312-F33B-44D6-8E5F-E6DC02C4E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0"/>
            <a:ext cx="1158103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A264CF-D2E2-4DA1-8A95-E0C2E66E3965}"/>
              </a:ext>
            </a:extLst>
          </p:cNvPr>
          <p:cNvSpPr/>
          <p:nvPr/>
        </p:nvSpPr>
        <p:spPr>
          <a:xfrm>
            <a:off x="1585959" y="2967335"/>
            <a:ext cx="902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gày Vui Mồng 8 Tháng 3 - Bài Hát Thiếu Nhi Vui Nhộn Cho Bé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DC36D65-0566-438A-8ED7-58A6CA41B7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81156" y="5617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68FE71-6A7D-4E36-98DE-42F1F9D29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654"/>
            <a:ext cx="12191999" cy="6955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72C980-C0F9-4E16-8AE5-DFEBEAE0564D}"/>
              </a:ext>
            </a:extLst>
          </p:cNvPr>
          <p:cNvSpPr/>
          <p:nvPr/>
        </p:nvSpPr>
        <p:spPr>
          <a:xfrm>
            <a:off x="2156464" y="2967335"/>
            <a:ext cx="78790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3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E761D0-DEC0-4822-A517-0A894EC35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99" y="-168675"/>
            <a:ext cx="12304451" cy="70266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B26EE5-AB6B-4728-8490-9CE14753CEA0}"/>
              </a:ext>
            </a:extLst>
          </p:cNvPr>
          <p:cNvSpPr/>
          <p:nvPr/>
        </p:nvSpPr>
        <p:spPr>
          <a:xfrm>
            <a:off x="1944209" y="4423273"/>
            <a:ext cx="68002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7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0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4F0CC7-AEC0-40CD-87ED-D7BA7B625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45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58F410-F99A-4AE2-9B51-BB74090FE9C3}"/>
              </a:ext>
            </a:extLst>
          </p:cNvPr>
          <p:cNvSpPr/>
          <p:nvPr/>
        </p:nvSpPr>
        <p:spPr>
          <a:xfrm>
            <a:off x="3236602" y="1875382"/>
            <a:ext cx="51151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noi nhac">
            <a:hlinkClick r:id="" action="ppaction://media"/>
            <a:extLst>
              <a:ext uri="{FF2B5EF4-FFF2-40B4-BE49-F238E27FC236}">
                <a16:creationId xmlns:a16="http://schemas.microsoft.com/office/drawing/2014/main" xmlns="" id="{D01DCCF6-7BC3-436D-B2BF-CD674781E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3525" y="47913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F274B2-B31F-4966-AEB9-E026DDC20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5822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E81439-0DE4-4FB8-BD3B-C7DF58A445C4}"/>
              </a:ext>
            </a:extLst>
          </p:cNvPr>
          <p:cNvSpPr/>
          <p:nvPr/>
        </p:nvSpPr>
        <p:spPr>
          <a:xfrm>
            <a:off x="2217566" y="1688950"/>
            <a:ext cx="77568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0148BE-DD28-4DB9-AD00-BD088608C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45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44258B-B6E5-449A-9CCF-A6BFB5BACCEB}"/>
              </a:ext>
            </a:extLst>
          </p:cNvPr>
          <p:cNvSpPr/>
          <p:nvPr/>
        </p:nvSpPr>
        <p:spPr>
          <a:xfrm>
            <a:off x="967953" y="676897"/>
            <a:ext cx="103685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Quà 8 Tháng 3">
            <a:hlinkClick r:id="" action="ppaction://media"/>
            <a:extLst>
              <a:ext uri="{FF2B5EF4-FFF2-40B4-BE49-F238E27FC236}">
                <a16:creationId xmlns:a16="http://schemas.microsoft.com/office/drawing/2014/main" xmlns="" id="{DE2798AC-680B-4A93-A2EB-F67A8C73B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7463" y="58211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64</Words>
  <Application>Microsoft Office PowerPoint</Application>
  <PresentationFormat>Custom</PresentationFormat>
  <Paragraphs>12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Dang Le Phan Danh</cp:lastModifiedBy>
  <cp:revision>11</cp:revision>
  <dcterms:created xsi:type="dcterms:W3CDTF">2023-02-27T14:46:38Z</dcterms:created>
  <dcterms:modified xsi:type="dcterms:W3CDTF">2024-05-07T08:39:01Z</dcterms:modified>
</cp:coreProperties>
</file>