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95" r:id="rId3"/>
    <p:sldId id="303" r:id="rId4"/>
    <p:sldId id="296" r:id="rId5"/>
    <p:sldId id="298" r:id="rId6"/>
    <p:sldId id="299" r:id="rId7"/>
    <p:sldId id="300" r:id="rId8"/>
    <p:sldId id="302" r:id="rId9"/>
    <p:sldId id="301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6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8998fca5a7801f2b9dfdfcb86d7c4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310837" y="533400"/>
            <a:ext cx="6556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 NON HOA TRẠNG NGUYÊN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676400"/>
            <a:ext cx="8116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DỰ THI GIÁO VIÊN DẠY GIỎI CẤP TRƯỜNG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2590800"/>
            <a:ext cx="6620659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101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Dang Le Phan Danh</cp:lastModifiedBy>
  <cp:revision>142</cp:revision>
  <dcterms:created xsi:type="dcterms:W3CDTF">2021-08-26T02:44:32Z</dcterms:created>
  <dcterms:modified xsi:type="dcterms:W3CDTF">2024-01-04T02:39:48Z</dcterms:modified>
</cp:coreProperties>
</file>