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0" r:id="rId3"/>
    <p:sldId id="271" r:id="rId4"/>
    <p:sldId id="273" r:id="rId5"/>
    <p:sldId id="268" r:id="rId6"/>
    <p:sldId id="269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9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7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1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7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0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3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1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9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05B03-AE37-40F7-A172-847C0C26D216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5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../../full%20khong%20nhac.mp4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89560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GIÁO DỤC THỂ CHẤT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Ném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bằng</a:t>
            </a:r>
            <a:r>
              <a:rPr lang="en-US" sz="2400" b="1" dirty="0">
                <a:solidFill>
                  <a:srgbClr val="FF0000"/>
                </a:solidFill>
              </a:rPr>
              <a:t> 2 </a:t>
            </a:r>
            <a:r>
              <a:rPr lang="en-US" sz="2400" b="1" dirty="0" err="1">
                <a:solidFill>
                  <a:srgbClr val="FF0000"/>
                </a:solidFill>
              </a:rPr>
              <a:t>tay</a:t>
            </a:r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chạy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18m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FF0000"/>
                </a:solidFill>
              </a:rPr>
              <a:t>TCVĐ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bóng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vui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nhộn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</a:rPr>
              <a:t>Mẫu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lớn</a:t>
            </a:r>
            <a:r>
              <a:rPr lang="en-US" sz="2400" b="1" dirty="0" smtClean="0">
                <a:solidFill>
                  <a:srgbClr val="FF0000"/>
                </a:solidFill>
              </a:rPr>
              <a:t> A1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</a:rPr>
              <a:t> l</a:t>
            </a:r>
            <a:r>
              <a:rPr lang="vi-VN" sz="2400" b="1" dirty="0" smtClean="0">
                <a:solidFill>
                  <a:srgbClr val="FF0000"/>
                </a:solidFill>
              </a:rPr>
              <a:t>ượn</a:t>
            </a:r>
            <a:r>
              <a:rPr lang="en-US" sz="2400" b="1" dirty="0" smtClean="0">
                <a:solidFill>
                  <a:srgbClr val="FF0000"/>
                </a:solidFill>
              </a:rPr>
              <a:t>g: 24 </a:t>
            </a:r>
            <a:r>
              <a:rPr lang="en-US" sz="2400" b="1" dirty="0" err="1" smtClean="0">
                <a:solidFill>
                  <a:srgbClr val="FF0000"/>
                </a:solidFill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</a:rPr>
              <a:t> gian:30-35 </a:t>
            </a:r>
            <a:r>
              <a:rPr lang="en-US" sz="2400" b="1" dirty="0" err="1" smtClean="0">
                <a:solidFill>
                  <a:srgbClr val="FF0000"/>
                </a:solidFill>
              </a:rPr>
              <a:t>phút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</a:rPr>
              <a:t>Trần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Thúy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096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 MẦM NON HOA TRẠNG NGUYÊN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8"/>
            <a:ext cx="9144000" cy="6864927"/>
          </a:xfrm>
          <a:prstGeom prst="rect">
            <a:avLst/>
          </a:prstGeom>
        </p:spPr>
      </p:pic>
      <p:sp>
        <p:nvSpPr>
          <p:cNvPr id="5" name="Title 1">
            <a:hlinkClick r:id="rId3" action="ppaction://hlinkfile"/>
          </p:cNvPr>
          <p:cNvSpPr txBox="1">
            <a:spLocks/>
          </p:cNvSpPr>
          <p:nvPr/>
        </p:nvSpPr>
        <p:spPr>
          <a:xfrm>
            <a:off x="762000" y="1066800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8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" y="-76200"/>
            <a:ext cx="911330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2362200"/>
            <a:ext cx="5006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85540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" y="-76200"/>
            <a:ext cx="911330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2362200"/>
            <a:ext cx="34804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985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" y="34636"/>
            <a:ext cx="9130147" cy="6823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14800"/>
            <a:ext cx="80772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0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giai cuu ne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-6927"/>
            <a:ext cx="91370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63" y="2743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i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42</Words>
  <Application>Microsoft Office PowerPoint</Application>
  <PresentationFormat>On-screen Show (4:3)</PresentationFormat>
  <Paragraphs>8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GIÁO DỤC THỂ CHẤT  Đề tài: Ném xa bằng 2 tay- chạy nhanh 18m TCVĐ: Những quả bóng vui nhộn Lứa tuổi: Mẫu giáo lớn A1 Số lượng: 24 trẻ Thời gian:30-35 phút Giáo viên: Trần Thị Thúy</vt:lpstr>
      <vt:lpstr>PowerPoint Presentation</vt:lpstr>
      <vt:lpstr>PowerPoint Presentation</vt:lpstr>
      <vt:lpstr>PowerPoint Presentation</vt:lpstr>
      <vt:lpstr>Trò chơi: Những quả bóng vui nhộn</vt:lpstr>
      <vt:lpstr>Hồi tĩnh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Techsi.vn</cp:lastModifiedBy>
  <cp:revision>19</cp:revision>
  <dcterms:created xsi:type="dcterms:W3CDTF">2017-11-07T11:56:29Z</dcterms:created>
  <dcterms:modified xsi:type="dcterms:W3CDTF">2024-02-28T09:00:56Z</dcterms:modified>
</cp:coreProperties>
</file>