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2" r:id="rId3"/>
    <p:sldId id="273" r:id="rId4"/>
    <p:sldId id="276" r:id="rId5"/>
    <p:sldId id="256" r:id="rId6"/>
    <p:sldId id="265" r:id="rId7"/>
    <p:sldId id="260" r:id="rId8"/>
    <p:sldId id="261" r:id="rId9"/>
    <p:sldId id="258" r:id="rId10"/>
    <p:sldId id="262" r:id="rId11"/>
    <p:sldId id="259" r:id="rId12"/>
    <p:sldId id="263" r:id="rId13"/>
    <p:sldId id="283" r:id="rId14"/>
    <p:sldId id="284" r:id="rId15"/>
    <p:sldId id="285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2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3.jp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106680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A1</a:t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8896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543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</a:rPr>
              <a:t>Công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bé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1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3180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3180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314371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863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24383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2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24464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95286" y="24210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09800" y="24049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5429" y="24303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2371" y="24049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0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5714" y="244646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62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24383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3171" y="798286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6267" y="6858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1971" y="4305864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7385" y="43434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63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286" y="24210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292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292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2457" y="242106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0314" y="2397682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2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1971" y="2457346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6629" y="2397682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971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4482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2457346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9785" y="8128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7457" y="830943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8298" y="4307114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5028" y="4270829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98771" y="4350657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9688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</a:rPr>
              <a:t> 1: Ai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hơn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ongChungChauLaTruongMamNon-Xuan_puaz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914" y="22968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</a:rPr>
              <a:t> 1: Ai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hơn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ongChungChauLaTruongMamNon-Xuan_puaz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</a:rPr>
              <a:t>Trò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chơi</a:t>
            </a:r>
            <a:r>
              <a:rPr lang="en-US" sz="5400" b="1" dirty="0" smtClean="0">
                <a:solidFill>
                  <a:srgbClr val="7030A0"/>
                </a:solidFill>
              </a:rPr>
              <a:t> 2: Ai </a:t>
            </a:r>
            <a:r>
              <a:rPr lang="en-US" sz="5400" b="1" dirty="0" err="1" smtClean="0">
                <a:solidFill>
                  <a:srgbClr val="7030A0"/>
                </a:solidFill>
              </a:rPr>
              <a:t>thông</a:t>
            </a:r>
            <a:r>
              <a:rPr lang="en-US" sz="5400" b="1" dirty="0" smtClean="0">
                <a:solidFill>
                  <a:srgbClr val="7030A0"/>
                </a:solidFill>
              </a:rPr>
              <a:t> minh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278907"/>
            <a:ext cx="7473209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6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3634" y="4073255"/>
            <a:ext cx="2738455" cy="2560417"/>
            <a:chOff x="2783634" y="4073255"/>
            <a:chExt cx="2738455" cy="2560417"/>
          </a:xfrm>
        </p:grpSpPr>
        <p:sp>
          <p:nvSpPr>
            <p:cNvPr id="15" name="Rectangle 14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634" y="51420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9956" y="1525416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0" y="1537880"/>
            <a:ext cx="2801999" cy="2358756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"/>
            <a:ext cx="9144000" cy="68546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8801" y="930328"/>
            <a:ext cx="4724400" cy="4419600"/>
            <a:chOff x="198699" y="1568213"/>
            <a:chExt cx="2696901" cy="2358756"/>
          </a:xfrm>
        </p:grpSpPr>
        <p:grpSp>
          <p:nvGrpSpPr>
            <p:cNvPr id="6" name="Group 5"/>
            <p:cNvGrpSpPr/>
            <p:nvPr/>
          </p:nvGrpSpPr>
          <p:grpSpPr>
            <a:xfrm>
              <a:off x="198699" y="1568213"/>
              <a:ext cx="2696901" cy="2358756"/>
              <a:chOff x="198699" y="1568213"/>
              <a:chExt cx="2696901" cy="23587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8699" y="2272655"/>
                <a:ext cx="609600" cy="1034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88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8800" b="1" dirty="0">
                    <a:solidFill>
                      <a:srgbClr val="7030A0"/>
                    </a:solidFill>
                  </a:rPr>
                  <a:t>.</a:t>
                </a:r>
                <a:r>
                  <a:rPr lang="en-US" sz="8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1600" b="1" dirty="0" smtClean="0">
                    <a:solidFill>
                      <a:srgbClr val="7030A0"/>
                    </a:solidFill>
                  </a:rPr>
                </a:br>
                <a:r>
                  <a:rPr lang="en-US" sz="1600" b="1" dirty="0" smtClean="0">
                    <a:solidFill>
                      <a:srgbClr val="7030A0"/>
                    </a:solidFill>
                  </a:rPr>
                  <a:t>   </a:t>
                </a:r>
                <a:endParaRPr lang="en-US" sz="16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2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738" y="3859513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3" y="374732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9" y="4181998"/>
            <a:ext cx="2997701" cy="2559837"/>
            <a:chOff x="3125359" y="4298163"/>
            <a:chExt cx="279110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393</TotalTime>
  <Words>171</Words>
  <Application>Microsoft Office PowerPoint</Application>
  <PresentationFormat>On-screen Show (4:3)</PresentationFormat>
  <Paragraphs>84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Làm quen với toán                                 Đề tài: Nhận biết , phân biệt khối vuông, khối chữ nhật                                    Lứa tuổi: Mẫu giáo lớn A1                                    Số lượng: 22 trẻ                                    Giáo viên: Trần Thị Thúy</vt:lpstr>
      <vt:lpstr>Trò chơi 1: Ai nhanh hơn</vt:lpstr>
      <vt:lpstr>PowerPoint Presentation</vt:lpstr>
      <vt:lpstr>Trò chơi 2: Ai thông minh</vt:lpstr>
      <vt:lpstr>                                                    Câu 1: Khối gì có 6 mặt các mặt đều là hình vuông  </vt:lpstr>
      <vt:lpstr>PowerPoint Presentation</vt:lpstr>
      <vt:lpstr>                 Câu 2: Bé hãy tìm đồ vật có hình dạng giống khối vuông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Trò chơi 3: Công trình của bé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Techsi.vn</cp:lastModifiedBy>
  <cp:revision>41</cp:revision>
  <cp:lastPrinted>2017-12-12T07:36:37Z</cp:lastPrinted>
  <dcterms:created xsi:type="dcterms:W3CDTF">2017-10-18T09:55:45Z</dcterms:created>
  <dcterms:modified xsi:type="dcterms:W3CDTF">2024-03-21T02:21:55Z</dcterms:modified>
</cp:coreProperties>
</file>