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5" autoAdjust="0"/>
    <p:restoredTop sz="86343" autoAdjust="0"/>
  </p:normalViewPr>
  <p:slideViewPr>
    <p:cSldViewPr>
      <p:cViewPr varScale="1">
        <p:scale>
          <a:sx n="117" d="100"/>
          <a:sy n="117" d="100"/>
        </p:scale>
        <p:origin x="-21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44"/>
            <a:ext cx="9162240" cy="68504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838199"/>
          </a:xfrm>
        </p:spPr>
        <p:txBody>
          <a:bodyPr>
            <a:no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TRƯỜNG MẦM NON HOA TRẠNG NGUYÊN</a:t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1447800"/>
            <a:ext cx="77724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4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 TRIỂN NGÔN NGỮ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257580" y="3124200"/>
            <a:ext cx="9677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752600" y="4495800"/>
            <a:ext cx="6172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5-6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06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58" y="0"/>
            <a:ext cx="914014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19" y="266699"/>
            <a:ext cx="8631219" cy="628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97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432" y="15534"/>
            <a:ext cx="9128567" cy="684246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80" y="304800"/>
            <a:ext cx="856042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10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8" y="0"/>
            <a:ext cx="914014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50" y="304800"/>
            <a:ext cx="8610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18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8" y="0"/>
            <a:ext cx="914014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01" y="286475"/>
            <a:ext cx="8659299" cy="619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23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40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PHÒNG GIÁO DỤC VÀ ĐÀO TẠO QUẬN LONG BIÊN TRƯỜNG MẦM NON HOA TRẠNG NGUYÊN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Welcome</dc:creator>
  <cp:lastModifiedBy>Techsi.vn</cp:lastModifiedBy>
  <cp:revision>8</cp:revision>
  <dcterms:created xsi:type="dcterms:W3CDTF">2006-08-16T00:00:00Z</dcterms:created>
  <dcterms:modified xsi:type="dcterms:W3CDTF">2024-03-05T03:53:07Z</dcterms:modified>
</cp:coreProperties>
</file>