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FAB16B-2D5F-DC1C-D586-49655CE7F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B20024-938C-C128-1024-D2874D889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968651-EE36-7F12-197B-1FADDFF7D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801C-836D-49FA-BCC2-F481D84A2E9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D098B6-0D34-5A54-F34D-7837354AF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425217-45B7-B660-804B-FA553724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6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E71DC3-4EEA-AE6D-4281-F334AE23C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8101E92-0974-84A2-0A14-917B959D4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2D667E-7BC7-89D2-74D4-316D36508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801C-836D-49FA-BCC2-F481D84A2E9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8BD0DF-38AF-4DCD-5F36-F2C6E0DD9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772E00-9413-C940-CA6A-EA3A18A7F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D2EF12C-325F-78A2-BD42-090175E7C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2281C67-0C66-6F0D-0196-4D5CEEBD3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8C5A2C-84D9-7BA8-2FA7-A8819893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801C-836D-49FA-BCC2-F481D84A2E9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D15344-6DB5-2F3B-AA69-449443244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945AB4-80E1-9F24-749C-AA65F1FB1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3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B2D2A2-4D7E-6D9F-876C-8149ED6FF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08A328-4C56-9C4A-42F0-91DBA84E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4862E8-13F3-CDCE-D850-432957430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801C-836D-49FA-BCC2-F481D84A2E9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02AADF-8BAB-C65C-E0F5-4EBA2E237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FC7B02-27F2-8313-FA66-B34A571A7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2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E6C6E0-BFA0-3D57-C7CE-737489046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570C6A-C903-B52D-A869-126532F75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6CE35B6-A325-84A2-CE32-A133B1BF0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801C-836D-49FA-BCC2-F481D84A2E9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CC3BD8-3F77-4FAB-0642-87939ED3B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8BF715-FF25-E337-4B5A-948D02B5A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1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F57B46-64C2-24C6-5F31-CD2FE22C9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9C3238-C5D0-8E0D-08BF-B751C2EE0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272DBFB-249A-C2A1-904B-74AE8D9E6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3C8498A-C804-C53B-6575-CF9A9F928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801C-836D-49FA-BCC2-F481D84A2E9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039CA12-BBE0-162F-484F-CEE037A5B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71467DC-10FC-CA2E-3977-D313B0D76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55B554-E9A4-24CB-07B2-C721FF7E8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EEF44B-D1B2-0FB7-2BD4-57E8FD98A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2D68BE9-8FBA-3DFB-5063-6561AB047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7AB9CEB-7F90-359D-2C62-4CC6ADD32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E2A89E9-0C93-C242-8303-C6006A962A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2767892-CF10-B4A1-026C-DF0BAC8DC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801C-836D-49FA-BCC2-F481D84A2E9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445C79D-0213-B320-81D1-948A944B2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58F26BD-38BF-4D59-DB2F-5CFC9F48D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4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14FB3-2F45-A44F-E0AF-DFF6ECE23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8F56716-CEFA-A7C5-979F-36ACE2E6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801C-836D-49FA-BCC2-F481D84A2E9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CC7A32F-8F66-5653-B268-250105A7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43F4D8B-6D59-F58A-E9A1-6D3F86781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7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CF85815-8503-12E2-92F9-831D1D65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801C-836D-49FA-BCC2-F481D84A2E9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7D7CF4B-5E85-F5DC-3249-2757F4C2F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238ABDF-E7F7-8D58-163E-CF0B5BE2F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F82EE1-EA58-5BCA-8454-BEF52582E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4ECBEA-887F-99AF-7DF2-AF17D938C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AB8ED68-FCF1-2055-6B4B-BBF704223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352325C-5C00-ACF6-978F-6F3840BF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801C-836D-49FA-BCC2-F481D84A2E9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7E17E8B-A610-D52E-523D-2957F3BAF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1E783C5-3B07-007F-D8B1-7F89AAB6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8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E90485-F404-50B1-2F47-4FCEDA33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111FBB9-7938-AE51-0569-0E30E1A86E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CA3BB6-C352-5CF3-8D97-8C911483C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2A9428F-0825-A2F5-BF7C-F7E0E790C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801C-836D-49FA-BCC2-F481D84A2E9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EAE16CD-E46D-DF0A-B288-580088C92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68F1CC6-E9ED-69DB-C43B-71D151C1B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7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AEDC72A-22EB-29C2-989B-9E4CD095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8DF5D6-D22F-1876-90A6-775E3C4BB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CCFD6D-1D06-0410-F296-3D6DA0A612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4801C-836D-49FA-BCC2-F481D84A2E9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C47F3C-E809-CD54-F73E-AB4398C7E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7CB6DD-6DDE-0E7F-E828-49D23B275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764BB-887E-4778-9249-804294A82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5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m4a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951216D-1496-F40D-7B1C-69A0928C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0FFDBB-FB0C-89BB-64DF-FF6CA7B60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3270" y="247374"/>
            <a:ext cx="9144000" cy="965200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ĐÀO TẠO QUẬN LONG BIÊN</a:t>
            </a:r>
            <a:b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NGUYÊN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A9FCE72-D34C-D8B2-93A9-4F9C056B5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167" y="3051914"/>
            <a:ext cx="8385011" cy="754169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ÂM NHẠC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12B665D-50E1-B15C-C9EA-BAB8FF5EA10B}"/>
              </a:ext>
            </a:extLst>
          </p:cNvPr>
          <p:cNvSpPr/>
          <p:nvPr/>
        </p:nvSpPr>
        <p:spPr>
          <a:xfrm>
            <a:off x="955962" y="2409051"/>
            <a:ext cx="9975273" cy="14225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LĨNH VỰC PHÁT TRIỂN THẨM MỸ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AB07DF1-BDCE-2BDD-3C7B-CC5BD3CB11A2}"/>
              </a:ext>
            </a:extLst>
          </p:cNvPr>
          <p:cNvSpPr txBox="1"/>
          <p:nvPr/>
        </p:nvSpPr>
        <p:spPr>
          <a:xfrm>
            <a:off x="3432313" y="3733356"/>
            <a:ext cx="60104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tài:- Vận động: Mời Trầu</a:t>
            </a:r>
          </a:p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Nghe hát: Cái bống</a:t>
            </a:r>
          </a:p>
          <a:p>
            <a:r>
              <a:rPr 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Trò chơi: Quả bóng vui nhộn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30" y="1107620"/>
            <a:ext cx="900793" cy="90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 Hình nền mầm non đẹp, dễ thương, ngộ nghĩnh nhất - META.vn">
            <a:extLst>
              <a:ext uri="{FF2B5EF4-FFF2-40B4-BE49-F238E27FC236}">
                <a16:creationId xmlns="" xmlns:a16="http://schemas.microsoft.com/office/drawing/2014/main" id="{A0FC2635-583D-480D-24A1-DA78E673F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67CCB6A-CBB7-199D-7D10-684C833F5F1C}"/>
              </a:ext>
            </a:extLst>
          </p:cNvPr>
          <p:cNvSpPr txBox="1"/>
          <p:nvPr/>
        </p:nvSpPr>
        <p:spPr>
          <a:xfrm>
            <a:off x="2505205" y="990383"/>
            <a:ext cx="7685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 động: 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bống”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ái bố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7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6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 Background nhạc cụ đẹp nhất - Hình nền âm nhạc">
            <a:extLst>
              <a:ext uri="{FF2B5EF4-FFF2-40B4-BE49-F238E27FC236}">
                <a16:creationId xmlns="" xmlns:a16="http://schemas.microsoft.com/office/drawing/2014/main" id="{C10C64D6-B024-C147-7EA5-A7DCF1DA8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7B6A228-B9EF-E79B-12B0-44EF508D978C}"/>
              </a:ext>
            </a:extLst>
          </p:cNvPr>
          <p:cNvSpPr txBox="1"/>
          <p:nvPr/>
        </p:nvSpPr>
        <p:spPr>
          <a:xfrm>
            <a:off x="2840183" y="2590800"/>
            <a:ext cx="75360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hát: 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trầu”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oa cua me cho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80913" y="5932488"/>
            <a:ext cx="609600" cy="609600"/>
          </a:xfrm>
          <a:prstGeom prst="rect">
            <a:avLst/>
          </a:prstGeom>
        </p:spPr>
      </p:pic>
      <p:pic>
        <p:nvPicPr>
          <p:cNvPr id="4" name="mời trầu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6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87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39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544245-600F-D9F1-6EB1-8FE296DAD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âm nhạc - Tư liệu cho bé - Bùi Thị Kim Lãnh - Website của Trường  Mầm non Sơn Ca">
            <a:extLst>
              <a:ext uri="{FF2B5EF4-FFF2-40B4-BE49-F238E27FC236}">
                <a16:creationId xmlns="" xmlns:a16="http://schemas.microsoft.com/office/drawing/2014/main" id="{F2D15108-5F20-BC59-75CF-5D53163FE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3040E28-626B-474C-0490-13A1402796EB}"/>
              </a:ext>
            </a:extLst>
          </p:cNvPr>
          <p:cNvSpPr txBox="1"/>
          <p:nvPr/>
        </p:nvSpPr>
        <p:spPr>
          <a:xfrm>
            <a:off x="1355271" y="566241"/>
            <a:ext cx="104176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Trò chơi: </a:t>
            </a: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“Quả</a:t>
            </a:r>
            <a:r>
              <a:rPr kumimoji="0" lang="en-US" sz="54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bóng vui nhộn</a:t>
            </a: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”</a:t>
            </a:r>
            <a:endParaRPr lang="en-US" sz="1600"/>
          </a:p>
        </p:txBody>
      </p:sp>
      <p:pic>
        <p:nvPicPr>
          <p:cNvPr id="5" name="nhảy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378" y="54346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6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31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66</Words>
  <Application>Microsoft Office PowerPoint</Application>
  <PresentationFormat>Custom</PresentationFormat>
  <Paragraphs>9</Paragraphs>
  <Slides>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PHÒNG GIÁO DỤC ĐÀO TẠO QUẬN LONG BIÊN TRƯỜNG MẦM NON HOA TRẠNG NGUYÊN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ĐÀO TẠO QUẬN LONG BIÊN TRƯỜNG MẦM NON HOA SỮA</dc:title>
  <dc:creator>Admin</dc:creator>
  <cp:lastModifiedBy>Techsi.vn</cp:lastModifiedBy>
  <cp:revision>27</cp:revision>
  <dcterms:created xsi:type="dcterms:W3CDTF">2022-09-29T01:03:50Z</dcterms:created>
  <dcterms:modified xsi:type="dcterms:W3CDTF">2024-04-02T02:14:24Z</dcterms:modified>
</cp:coreProperties>
</file>