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81" r:id="rId17"/>
    <p:sldId id="273" r:id="rId18"/>
    <p:sldId id="272" r:id="rId19"/>
    <p:sldId id="275" r:id="rId20"/>
    <p:sldId id="280" r:id="rId21"/>
    <p:sldId id="274" r:id="rId22"/>
    <p:sldId id="276" r:id="rId23"/>
    <p:sldId id="277" r:id="rId24"/>
    <p:sldId id="282" r:id="rId25"/>
    <p:sldId id="283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FB5"/>
    <a:srgbClr val="1CB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A7F12-D7F1-45C8-B18D-45BDFD67A82B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492FA-520F-45E4-B7FA-500C9D9DB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492FA-520F-45E4-B7FA-500C9D9DBA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710" y="244908"/>
            <a:ext cx="4259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4578" y="1934358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L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m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quen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ch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i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8710" y="2895600"/>
            <a:ext cx="45752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002060"/>
                </a:solidFill>
                <a:latin typeface=".VnAvant" pitchFamily="34" charset="0"/>
              </a:rPr>
              <a:t>o « ¬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7900" y="5091147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(5-6 tuổi)</a:t>
            </a:r>
          </a:p>
          <a:p>
            <a:pPr algn="ctr"/>
            <a:r>
              <a:rPr 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vên: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 Thị Thúy Hằng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06222"/>
            <a:ext cx="922917" cy="922917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962400" y="762000"/>
            <a:ext cx="1828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2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37101" y="5756831"/>
            <a:ext cx="2069798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530" y="2538462"/>
            <a:ext cx="21467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chemeClr val="tx2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«</a:t>
            </a:r>
            <a:endParaRPr lang="en-US" sz="3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9902" y="708471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C00000"/>
                </a:solidFill>
                <a:latin typeface=".VnAvant" panose="020B7200000000000000" pitchFamily="34" charset="0"/>
              </a:rPr>
              <a:t>¤</a:t>
            </a:r>
            <a:endParaRPr lang="en-US" sz="120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336" y="2971801"/>
            <a:ext cx="1516190" cy="24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-381000" y="5105400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  <a:endParaRPr lang="en-US" sz="115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1981200"/>
            <a:ext cx="7620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2000091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-914400"/>
            <a:ext cx="4084773" cy="7402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5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7064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66" y="1473937"/>
            <a:ext cx="691254" cy="5865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xtLst/>
        </p:spPr>
      </p:pic>
      <p:sp>
        <p:nvSpPr>
          <p:cNvPr id="12" name="Rectangle 11"/>
          <p:cNvSpPr/>
          <p:nvPr/>
        </p:nvSpPr>
        <p:spPr>
          <a:xfrm>
            <a:off x="2323782" y="-915058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Oval 12"/>
          <p:cNvSpPr/>
          <p:nvPr/>
        </p:nvSpPr>
        <p:spPr>
          <a:xfrm>
            <a:off x="4070928" y="1698499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C -0.08958 -2.96296E-6 -0.1625 0.09445 -0.1625 0.21111 C -0.1625 0.32755 -0.08958 0.42223 -4.72222E-6 0.42223 C 0.08959 0.42223 0.1625 0.32755 0.1625 0.21111 C 0.1625 0.09445 0.08959 -2.96296E-6 -4.72222E-6 -2.96296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355900"/>
            <a:ext cx="21467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  <a:endParaRPr lang="en-US" sz="2390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599" y="5756831"/>
            <a:ext cx="373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442" y="287338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C00000"/>
                </a:solidFill>
                <a:latin typeface=".VnAvant" panose="020B7200000000000000" pitchFamily="34" charset="0"/>
              </a:rPr>
              <a:t>¥</a:t>
            </a:r>
            <a:endParaRPr lang="en-US" sz="2390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031" y="3429297"/>
            <a:ext cx="1377805" cy="19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9659" y="413447"/>
            <a:ext cx="3639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So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s¸nh</a:t>
            </a:r>
            <a:endParaRPr lang="en-US" sz="7200" b="1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6006" y="1424134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 nhau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621" y="1571895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8957" y="1571893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534772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483" y="1571896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5789" y="1613776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7529" y="1571897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92D05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5776" y="16002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0246" y="1563189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3444087">
            <a:off x="8107270" y="2643187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3444087">
            <a:off x="5070395" y="2400154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3810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7" y="-4846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778" y="838200"/>
            <a:ext cx="70423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Trß</a:t>
            </a:r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ch¬i</a:t>
            </a:r>
            <a:endParaRPr lang="en-US" sz="8000" b="1" dirty="0" smtClean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¤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mµu</a:t>
            </a:r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838200" y="549276"/>
            <a:ext cx="2819400" cy="24685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838200" y="3863181"/>
            <a:ext cx="2819400" cy="2455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5257800" y="3733800"/>
            <a:ext cx="2806700" cy="2468562"/>
          </a:xfrm>
          <a:prstGeom prst="rect">
            <a:avLst/>
          </a:prstGeom>
          <a:solidFill>
            <a:srgbClr val="1CBC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257800" y="583912"/>
            <a:ext cx="2819400" cy="24685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951" y="838200"/>
            <a:ext cx="707360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3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 -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marL="342900" indent="-342900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462224duyetbinhlv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1439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ui đến trường Beat - Nhạc beat bài Vui đến trườ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5771356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-12700"/>
            <a:ext cx="5334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1" name="Decagon 10"/>
          <p:cNvSpPr/>
          <p:nvPr/>
        </p:nvSpPr>
        <p:spPr>
          <a:xfrm>
            <a:off x="215900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1816100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ecagon 12"/>
          <p:cNvSpPr/>
          <p:nvPr/>
        </p:nvSpPr>
        <p:spPr>
          <a:xfrm>
            <a:off x="3461542" y="176847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5052217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6642892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367088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5001417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600822" y="462835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2113" y="1417638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5805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3475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7713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079" y="4319699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69688" y="4283185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3784" y="4275327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18056 -0.409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16625"/>
            <a:ext cx="609600" cy="609600"/>
          </a:xfrm>
        </p:spPr>
      </p:pic>
      <p:pic>
        <p:nvPicPr>
          <p:cNvPr id="4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6576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696491" y="254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683791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09191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83791" y="-127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0" name="Action Button: Back or Previous 9">
            <a:hlinkClick r:id="rId8" action="ppaction://hlinksldjump" highlightClick="1"/>
          </p:cNvPr>
          <p:cNvSpPr/>
          <p:nvPr/>
        </p:nvSpPr>
        <p:spPr>
          <a:xfrm>
            <a:off x="0" y="-12700"/>
            <a:ext cx="6096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-7943" y="1930400"/>
            <a:ext cx="1627979" cy="1485295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Decagon 12"/>
          <p:cNvSpPr/>
          <p:nvPr/>
        </p:nvSpPr>
        <p:spPr>
          <a:xfrm>
            <a:off x="15136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2971800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44854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6004721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7437442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2243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58372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4501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1915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1548" y="490380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9834" y="4826606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51341" y="48420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00032" y="163890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8742" y="1665079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832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20032" y="16240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17086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35156 -0.463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722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53973" y="20638"/>
            <a:ext cx="6096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  <p:sp>
        <p:nvSpPr>
          <p:cNvPr id="15" name="Decagon 14"/>
          <p:cNvSpPr/>
          <p:nvPr/>
        </p:nvSpPr>
        <p:spPr>
          <a:xfrm>
            <a:off x="1512442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-11558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061842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582417" y="20875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1064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5542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327900" y="510222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5727700" y="50847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4127500" y="50847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1915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4001" y="1654176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85450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42644" y="170161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0602" y="167163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3290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4532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74332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0553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0365 -0.4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0960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0"/>
            <a:ext cx="5334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6" y="3911620"/>
            <a:ext cx="2028031" cy="2028031"/>
          </a:xfrm>
          <a:prstGeom prst="rect">
            <a:avLst/>
          </a:prstGeom>
        </p:spPr>
      </p:pic>
      <p:sp>
        <p:nvSpPr>
          <p:cNvPr id="13" name="Decagon 12"/>
          <p:cNvSpPr/>
          <p:nvPr/>
        </p:nvSpPr>
        <p:spPr>
          <a:xfrm>
            <a:off x="-49659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1480589" y="18849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2966547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4524375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6027042" y="186084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7550621" y="18608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3837779" y="51996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5486400" y="521577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086600" y="521575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6892" y="156446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9075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0097" y="1600920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7431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70678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1061" y="493168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9596" y="484542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2089" y="48420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2587 -0.486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9568" y="838200"/>
            <a:ext cx="1847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dirty="0" smtClean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54" y="838200"/>
            <a:ext cx="7816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Trß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ch¬i</a:t>
            </a:r>
            <a:endParaRPr lang="en-US" sz="5400" b="1" dirty="0" smtClean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Thi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xem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®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éi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nµo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nhanh</a:t>
            </a:r>
            <a:endParaRPr lang="en-US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371600" y="3287624"/>
            <a:ext cx="6615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F0"/>
                </a:solidFill>
                <a:latin typeface=".VnAvant" pitchFamily="34" charset="0"/>
              </a:rPr>
              <a:t>Xin ch©n thµnh </a:t>
            </a:r>
          </a:p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sz="4800" b="1" smtClean="0">
                <a:solidFill>
                  <a:srgbClr val="00B0F0"/>
                </a:solidFill>
                <a:latin typeface=".VnAvant" pitchFamily="34" charset="0"/>
              </a:rPr>
              <a:t>                      c¶m ¬n!</a:t>
            </a:r>
            <a:endParaRPr lang="en-US" sz="4800" b="1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57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42900" y="4995952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  <a:endParaRPr lang="en-US" sz="115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1000" y="1828800"/>
            <a:ext cx="9829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mtClean="0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  <a:endParaRPr lang="en-US" sz="138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905000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1866900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862" y="-990600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53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-1066800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0947" y="457200"/>
            <a:ext cx="2952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38600" y="1524000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C -0.08923 -3.7037E-7 -0.1618 0.09444 -0.1618 0.21111 C -0.1618 0.32755 -0.08923 0.42222 -3.33333E-6 0.42222 C 0.08924 0.42222 0.16164 0.32755 0.16164 0.21111 C 0.16164 0.09444 0.08924 -3.7037E-7 -3.33333E-6 -3.7037E-7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0173" y="119390"/>
            <a:ext cx="3075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438400"/>
            <a:ext cx="2236510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5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381000"/>
            <a:ext cx="287771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b="1" dirty="0">
                <a:solidFill>
                  <a:srgbClr val="00206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352800"/>
            <a:ext cx="1658856" cy="218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861" y="-528786"/>
            <a:ext cx="4084773" cy="7402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47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42" y="762000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81800" y="1828800"/>
            <a:ext cx="1847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600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-457200"/>
            <a:ext cx="4206601" cy="763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o</a:t>
            </a:r>
            <a:endParaRPr lang="en-US" sz="475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94" y="752475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008300" y="2039343"/>
            <a:ext cx="762000" cy="724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9536" y="53236"/>
            <a:ext cx="2409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C -0.08402 -1.48148E-6 -0.15208 0.08889 -0.15208 0.19954 C -0.15208 0.30972 -0.08402 0.39977 -4.72222E-6 0.39977 C 0.08403 0.39977 0.15261 0.30972 0.15261 0.19954 C 0.15261 0.08889 0.08403 -1.48148E-6 -4.72222E-6 -1.48148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16&quot;&gt;&lt;property id=&quot;20148&quot; value=&quot;5&quot;/&gt;&lt;property id=&quot;20300&quot; value=&quot;Slide 2&quot;/&gt;&lt;property id=&quot;20307&quot; value=&quot;257&quot;/&gt;&lt;/object&gt;&lt;object type=&quot;3&quot; unique_id=&quot;10017&quot;&gt;&lt;property id=&quot;20148&quot; value=&quot;5&quot;/&gt;&lt;property id=&quot;20300&quot; value=&quot;Slide 3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7685&quot;&gt;&lt;property id=&quot;20148&quot; value=&quot;5&quot;/&gt;&lt;property id=&quot;20300&quot; value=&quot;Slide 4&quot;/&gt;&lt;property id=&quot;20307&quot; value=&quot;260&quot;/&gt;&lt;/object&gt;&lt;object type=&quot;3&quot; unique_id=&quot;17888&quot;&gt;&lt;property id=&quot;20148&quot; value=&quot;5&quot;/&gt;&lt;property id=&quot;20300&quot; value=&quot;Slide 5&quot;/&gt;&lt;property id=&quot;20307&quot; value=&quot;261&quot;/&gt;&lt;/object&gt;&lt;object type=&quot;3&quot; unique_id=&quot;18220&quot;&gt;&lt;property id=&quot;20148&quot; value=&quot;5&quot;/&gt;&lt;property id=&quot;20300&quot; value=&quot;Slide 7&quot;/&gt;&lt;property id=&quot;20307&quot; value=&quot;263&quot;/&gt;&lt;/object&gt;&lt;object type=&quot;3&quot; unique_id=&quot;18221&quot;&gt;&lt;property id=&quot;20148&quot; value=&quot;5&quot;/&gt;&lt;property id=&quot;20300&quot; value=&quot;Slide 8&quot;/&gt;&lt;property id=&quot;20307&quot; value=&quot;264&quot;/&gt;&lt;/object&gt;&lt;object type=&quot;3&quot; unique_id=&quot;18222&quot;&gt;&lt;property id=&quot;20148&quot; value=&quot;5&quot;/&gt;&lt;property id=&quot;20300&quot; value=&quot;Slide 9&quot;/&gt;&lt;property id=&quot;20307&quot; value=&quot;265&quot;/&gt;&lt;/object&gt;&lt;object type=&quot;3&quot; unique_id=&quot;18223&quot;&gt;&lt;property id=&quot;20148&quot; value=&quot;5&quot;/&gt;&lt;property id=&quot;20300&quot; value=&quot;Slide 10&quot;/&gt;&lt;property id=&quot;20307&quot; value=&quot;266&quot;/&gt;&lt;/object&gt;&lt;object type=&quot;3&quot; unique_id=&quot;18563&quot;&gt;&lt;property id=&quot;20148&quot; value=&quot;5&quot;/&gt;&lt;property id=&quot;20300&quot; value=&quot;Slide 11&quot;/&gt;&lt;property id=&quot;20307&quot; value=&quot;268&quot;/&gt;&lt;/object&gt;&lt;object type=&quot;3&quot; unique_id=&quot;18564&quot;&gt;&lt;property id=&quot;20148&quot; value=&quot;5&quot;/&gt;&lt;property id=&quot;20300&quot; value=&quot;Slide 12&quot;/&gt;&lt;property id=&quot;20307&quot; value=&quot;267&quot;/&gt;&lt;/object&gt;&lt;object type=&quot;3&quot; unique_id=&quot;18565&quot;&gt;&lt;property id=&quot;20148&quot; value=&quot;5&quot;/&gt;&lt;property id=&quot;20300&quot; value=&quot;Slide 13&quot;/&gt;&lt;property id=&quot;20307&quot; value=&quot;269&quot;/&gt;&lt;/object&gt;&lt;object type=&quot;3&quot; unique_id=&quot;18566&quot;&gt;&lt;property id=&quot;20148&quot; value=&quot;5&quot;/&gt;&lt;property id=&quot;20300&quot; value=&quot;Slide 14&quot;/&gt;&lt;property id=&quot;20307&quot; value=&quot;270&quot;/&gt;&lt;/object&gt;&lt;object type=&quot;3&quot; unique_id=&quot;18567&quot;&gt;&lt;property id=&quot;20148&quot; value=&quot;5&quot;/&gt;&lt;property id=&quot;20300&quot; value=&quot;Slide 15&quot;/&gt;&lt;property id=&quot;20307&quot; value=&quot;271&quot;/&gt;&lt;/object&gt;&lt;object type=&quot;3&quot; unique_id=&quot;18568&quot;&gt;&lt;property id=&quot;20148&quot; value=&quot;5&quot;/&gt;&lt;property id=&quot;20300&quot; value=&quot;Slide 16&quot;/&gt;&lt;property id=&quot;20307&quot; value=&quot;273&quot;/&gt;&lt;/object&gt;&lt;object type=&quot;3&quot; unique_id=&quot;18569&quot;&gt;&lt;property id=&quot;20148&quot; value=&quot;5&quot;/&gt;&lt;property id=&quot;20300&quot; value=&quot;Slide 17&quot;/&gt;&lt;property id=&quot;20307&quot; value=&quot;272&quot;/&gt;&lt;/object&gt;&lt;object type=&quot;3&quot; unique_id=&quot;18571&quot;&gt;&lt;property id=&quot;20148&quot; value=&quot;5&quot;/&gt;&lt;property id=&quot;20300&quot; value=&quot;Slide 20&quot;/&gt;&lt;property id=&quot;20307&quot; value=&quot;274&quot;/&gt;&lt;/object&gt;&lt;object type=&quot;3&quot; unique_id=&quot;18880&quot;&gt;&lt;property id=&quot;20148&quot; value=&quot;5&quot;/&gt;&lt;property id=&quot;20300&quot; value=&quot;Slide 18&quot;/&gt;&lt;property id=&quot;20307&quot; value=&quot;275&quot;/&gt;&lt;/object&gt;&lt;object type=&quot;3&quot; unique_id=&quot;18881&quot;&gt;&lt;property id=&quot;20148&quot; value=&quot;5&quot;/&gt;&lt;property id=&quot;20300&quot; value=&quot;Slide 19&quot;/&gt;&lt;property id=&quot;20307&quot; value=&quot;280&quot;/&gt;&lt;/object&gt;&lt;object type=&quot;3&quot; unique_id=&quot;18882&quot;&gt;&lt;property id=&quot;20148&quot; value=&quot;5&quot;/&gt;&lt;property id=&quot;20300&quot; value=&quot;Slide 21&quot;/&gt;&lt;property id=&quot;20307&quot; value=&quot;276&quot;/&gt;&lt;/object&gt;&lt;object type=&quot;3&quot; unique_id=&quot;18883&quot;&gt;&lt;property id=&quot;20148&quot; value=&quot;5&quot;/&gt;&lt;property id=&quot;20300&quot; value=&quot;Slide 22&quot;/&gt;&lt;property id=&quot;20307&quot; value=&quot;277&quot;/&gt;&lt;/object&gt;&lt;object type=&quot;3&quot; unique_id=&quot;18884&quot;&gt;&lt;property id=&quot;20148&quot; value=&quot;5&quot;/&gt;&lt;property id=&quot;20300&quot; value=&quot;Slide 23&quot;/&gt;&lt;property id=&quot;20307&quot; value=&quot;278&quot;/&gt;&lt;/object&gt;&lt;object type=&quot;3&quot; unique_id=&quot;18885&quot;&gt;&lt;property id=&quot;20148&quot; value=&quot;5&quot;/&gt;&lt;property id=&quot;20300&quot; value=&quot;Slide 24&quot;/&gt;&lt;property id=&quot;20307&quot; value=&quot;279&quot;/&gt;&lt;/object&gt;&lt;/object&gt;&lt;object type=&quot;8&quot; unique_id=&quot;10006&quot;&gt;&lt;/object&gt;&lt;/object&gt;&lt;/database&gt;"/>
  <p:tag name="SECTOMILLISECCONVERTED" val="1"/>
  <p:tag name="ISPRING_UUID" val="{2CB0E930-78D8-43F6-B5A5-09B28AFF5925}"/>
  <p:tag name="ISPRING_RESOURCE_FOLDER" val="D:\Ảnh powerpoint\2017 - 2018\chữ cai o,ô, ơ\"/>
  <p:tag name="ISPRING_PRESENTATION_PATH" val="D:\Ảnh powerpoint\2017 - 2018\chữ cai o,ô, ơ.pptx"/>
  <p:tag name="ISPRING_PROJECT_FOLDER_UPDATED" val="1"/>
  <p:tag name="ISPRING_SCREEN_RECS_UPDATED" val="D:\Ảnh powerpoint\2017 - 2018\chữ cai o,ô, ơ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187</Words>
  <Application>Microsoft Office PowerPoint</Application>
  <PresentationFormat>On-screen Show (4:3)</PresentationFormat>
  <Paragraphs>102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.VnAvant</vt:lpstr>
      <vt:lpstr>.VnTifani Heavy</vt:lpstr>
      <vt:lpstr>Arial</vt:lpstr>
      <vt:lpstr>Calibri</vt:lpstr>
      <vt:lpstr>Times New Roman</vt:lpstr>
      <vt:lpstr>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61</cp:revision>
  <dcterms:created xsi:type="dcterms:W3CDTF">2017-09-08T00:30:58Z</dcterms:created>
  <dcterms:modified xsi:type="dcterms:W3CDTF">2024-01-17T03:22:11Z</dcterms:modified>
</cp:coreProperties>
</file>