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68" r:id="rId5"/>
    <p:sldId id="269" r:id="rId6"/>
    <p:sldId id="263" r:id="rId7"/>
    <p:sldId id="273" r:id="rId8"/>
    <p:sldId id="271" r:id="rId9"/>
    <p:sldId id="270" r:id="rId10"/>
    <p:sldId id="272" r:id="rId11"/>
    <p:sldId id="274" r:id="rId12"/>
    <p:sldId id="276" r:id="rId13"/>
    <p:sldId id="277" r:id="rId14"/>
    <p:sldId id="278" r:id="rId15"/>
    <p:sldId id="279" r:id="rId16"/>
    <p:sldId id="262" r:id="rId17"/>
    <p:sldId id="275" r:id="rId18"/>
    <p:sldId id="258" r:id="rId19"/>
    <p:sldId id="26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19/1/2024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19/1/2024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19/1/2024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1F5BB-E9F5-496E-9FC0-44F3B7BFB5C3}" type="datetimeFigureOut">
              <a:rPr lang="en-US" smtClean="0"/>
              <a:pPr/>
              <a:t>19/1/2024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1F5BB-E9F5-496E-9FC0-44F3B7BFB5C3}" type="datetimeFigureOut">
              <a:rPr lang="en-US" smtClean="0"/>
              <a:pPr/>
              <a:t>19/1/2024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FE089-7CE9-40CA-90D6-4EA75AE84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273;o&#224;i\B&#224;i%20gi&#7843;ng%20t&#432;&#417;ng%20t&#225;c\t12%20lqvh\V.A%20&#8211;%20Con%20Chu&#7891;n%20Chu&#7891;n.mp3" TargetMode="Externa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elcome\Documents\AN%20chau%20yeu%20co%20tho%20det\V.A%20&#8211;%20Ch&#225;u%20Y&#234;u%20C&#244;%20Th&#7907;%20D&#7879;t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257300" y="3048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 TIẾN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209800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277744" y="3199513"/>
            <a:ext cx="63929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“Con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MGN (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2667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505200" y="889575"/>
            <a:ext cx="21336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520" y="1314450"/>
            <a:ext cx="89535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5334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484437"/>
            <a:ext cx="6400800" cy="2620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-tich-con-chuon-chuon-truyen-co-tich-viet-nam-chon-loc-cho-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on-chuon-x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908_chuon-chuon161_38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81102183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8700" y="609600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en-US" sz="4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Mời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1- 2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Char char="-"/>
            </a:pP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52600"/>
            <a:ext cx="6629400" cy="2362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vi-VN" sz="3600" dirty="0">
                <a:solidFill>
                  <a:srgbClr val="002060"/>
                </a:solidFill>
                <a:latin typeface="+mj-lt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lần 3 : Đọc theo hiệu lệnh của cô, cô đưa tay về phía nào thì phía đó đọc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362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.A – Con Chuồn Chuồ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62800" y="4724400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7" descr="HOA"/>
          <p:cNvPicPr>
            <a:picLocks noGrp="1" noChangeAspect="1" noChangeArrowheads="1" noCrop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990850" cy="476250"/>
          </a:xfrm>
          <a:noFill/>
        </p:spPr>
      </p:pic>
      <p:pic>
        <p:nvPicPr>
          <p:cNvPr id="28675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628775" y="18573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1628775" y="47529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63817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038975" y="47529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20900" y="9505950"/>
            <a:ext cx="2990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038975" y="1857375"/>
            <a:ext cx="3733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5" descr="49509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5" descr="49509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733800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8" name="WordArt 16"/>
          <p:cNvSpPr>
            <a:spLocks noChangeArrowheads="1" noChangeShapeType="1" noTextEdit="1"/>
          </p:cNvSpPr>
          <p:nvPr/>
        </p:nvSpPr>
        <p:spPr bwMode="auto">
          <a:xfrm>
            <a:off x="1371600" y="1981200"/>
            <a:ext cx="6477000" cy="1752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mạnh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r>
              <a:rPr lang="en-US" sz="5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8689" name="Picture 17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16182">
            <a:off x="3048001" y="457200"/>
            <a:ext cx="16002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18" descr="hoavabuom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505200"/>
            <a:ext cx="35052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19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916182">
            <a:off x="7071519" y="1386681"/>
            <a:ext cx="9144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0" descr="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9879924" flipV="1">
            <a:off x="5294313" y="461963"/>
            <a:ext cx="1892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Kiến thức: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nhớ tên bài thơ, tên tác giả, đọc thuộc bài thơ và hiểu nội dung bài thơ</a:t>
            </a:r>
          </a:p>
          <a:p>
            <a:pPr algn="just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biết thêm 1 số đặc điểm của con chuồn chuồn</a:t>
            </a:r>
          </a:p>
          <a:p>
            <a:pPr algn="just"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Kỹ năng: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 cho trẻ kỹ năng đọc diễn cảm, đọc đúng nhịp điệu của bài thơ</a:t>
            </a:r>
          </a:p>
          <a:p>
            <a:pPr algn="just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Trẻ nói đủ câu, mạch lạc, rõ ý khi trả lời các câu hỏi của cô qua nội dung bài thơ.</a:t>
            </a:r>
          </a:p>
          <a:p>
            <a:pPr algn="just">
              <a:buNone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Thái độ: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Qua bài thơ trẻ biết yêu quý các loài động vật.</a:t>
            </a:r>
          </a:p>
          <a:p>
            <a:pPr algn="just"/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.A – Cháu Yêu Cô Thợ Dệ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85800" y="2209800"/>
            <a:ext cx="304800" cy="30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1600200"/>
            <a:ext cx="5791200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ảnh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bài thơ “Chuồn chuồn”</a:t>
            </a:r>
          </a:p>
          <a:p>
            <a:pPr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 tính, máy chiếu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vi-VN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 phục gọn gàng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172810_truyen-co-tich-cho-be-su-tich-con-chuon-chuon-su-tich-chuon-chuon-1521453243-955-width640height4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47800"/>
            <a:ext cx="9144000" cy="5410200"/>
          </a:xfrm>
        </p:spPr>
      </p:pic>
      <p:sp>
        <p:nvSpPr>
          <p:cNvPr id="5" name="TextBox 4"/>
          <p:cNvSpPr txBox="1"/>
          <p:nvPr/>
        </p:nvSpPr>
        <p:spPr>
          <a:xfrm>
            <a:off x="1676400" y="6858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FontTx/>
              <a:buChar char="-"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endParaRPr lang="en-US" sz="3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33800" y="1752600"/>
            <a:ext cx="5410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họa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042118"/>
            <a:ext cx="403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tẹo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lụa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kêu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1200" y="685800"/>
            <a:ext cx="304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11430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366</Words>
  <Application>Microsoft Office PowerPoint</Application>
  <PresentationFormat>On-screen Show (4:3)</PresentationFormat>
  <Paragraphs>55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I. Mục đích, yêu cầu</vt:lpstr>
      <vt:lpstr>II. Chuẩn bị</vt:lpstr>
      <vt:lpstr>1.Ổn định, gây hứng thú </vt:lpstr>
      <vt:lpstr>2. Phương pháp hình thức tổ chức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Admin</cp:lastModifiedBy>
  <cp:revision>53</cp:revision>
  <dcterms:created xsi:type="dcterms:W3CDTF">2018-12-28T04:46:11Z</dcterms:created>
  <dcterms:modified xsi:type="dcterms:W3CDTF">2024-01-19T09:44:41Z</dcterms:modified>
</cp:coreProperties>
</file>