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87" r:id="rId3"/>
    <p:sldId id="277" r:id="rId4"/>
    <p:sldId id="279" r:id="rId5"/>
    <p:sldId id="281" r:id="rId6"/>
    <p:sldId id="283" r:id="rId7"/>
    <p:sldId id="285" r:id="rId8"/>
    <p:sldId id="299" r:id="rId9"/>
    <p:sldId id="292" r:id="rId10"/>
    <p:sldId id="289" r:id="rId11"/>
    <p:sldId id="300" r:id="rId12"/>
    <p:sldId id="301" r:id="rId13"/>
    <p:sldId id="275" r:id="rId14"/>
    <p:sldId id="260" r:id="rId15"/>
    <p:sldId id="261" r:id="rId16"/>
    <p:sldId id="294" r:id="rId17"/>
    <p:sldId id="302" r:id="rId18"/>
    <p:sldId id="263" r:id="rId19"/>
    <p:sldId id="303" r:id="rId20"/>
    <p:sldId id="264" r:id="rId21"/>
    <p:sldId id="304" r:id="rId22"/>
    <p:sldId id="262" r:id="rId23"/>
    <p:sldId id="305" r:id="rId24"/>
    <p:sldId id="258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D3A13"/>
    <a:srgbClr val="25EF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F4F50-9488-4D37-9D0E-C124CB1A45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5040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A3CD9-5019-465F-9B67-90D2394F3C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230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1E212-A50D-481E-AC52-087E13646E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551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53572-3547-4DC5-B6CE-DFD578695A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642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75AE4-330E-41D4-AA9E-EA2110DBC7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961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0987D-04F8-4967-BEB6-839058CDF0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306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213F1-334F-48D1-A5B5-28A60C1464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8524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41977-6699-4E19-AE61-B9AAA2ADD2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7246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E9C07-3CFB-443C-9ACA-40BDDEAE97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59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BC83F-B855-4144-99B8-DF3ED9EA6F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4722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52DF4-B3A0-4B32-A90B-7F735F2B46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6712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F13DE97-FCC3-477E-9894-08236CF1DD9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itter-graphics.com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3.bp.blogspot.com/-YHJODcEUz-Y/TkTLnGNQpCI/AAAAAAAAAf8/Sn8-j60ICJU/s1600/1232929990wHZKSp8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gif"/><Relationship Id="rId2" Type="http://schemas.openxmlformats.org/officeDocument/2006/relationships/hyperlink" Target="http://2.bp.blogspot.com/-juPZCPnt-Wc/TkTLlo69ttI/AAAAAAAAAeU/kcZPHZy6T-c/s1600/8066_view_32500277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2.bp.blogspot.com/-lV1pLKxJneM/TkTLnAa7CKI/AAAAAAAAAf0/X1zC1AGyl10/s1600/baby-names-baby-in-towel(2)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Nhac/nhac%20hinh%20thieu%20nhi/YouTube%20-%20Xuan%20mai%20-%20Chau%20ve%20ong%20mat%20troi%20end.flv" TargetMode="Externa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slide" Target="slide4.x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itter-graphics.com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228600"/>
            <a:ext cx="533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</a:p>
          <a:p>
            <a:endParaRPr lang="en-US" sz="1600" b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004649"/>
            <a:ext cx="762000" cy="76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6300" y="1981200"/>
            <a:ext cx="7391400" cy="26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algn="ctr">
              <a:lnSpc>
                <a:spcPct val="130000"/>
              </a:lnSpc>
            </a:pP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</a:p>
          <a:p>
            <a:pPr algn="ctr">
              <a:lnSpc>
                <a:spcPct val="130000"/>
              </a:lnSpc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Thơ: Đôi mắt của em</a:t>
            </a:r>
          </a:p>
          <a:p>
            <a:pPr algn="ctr">
              <a:lnSpc>
                <a:spcPct val="130000"/>
              </a:lnSpc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MGL (5-6 tuổi)</a:t>
            </a:r>
          </a:p>
          <a:p>
            <a:pPr algn="ctr">
              <a:lnSpc>
                <a:spcPct val="130000"/>
              </a:lnSpc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Nga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94354812165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333500" y="180975"/>
            <a:ext cx="6477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ctr" eaLnBrk="0" hangingPunct="0"/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0" hangingPunct="0"/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en-US" sz="32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smtClean="0">
                <a:solidFill>
                  <a:srgbClr val="0000FF"/>
                </a:solidFill>
                <a:latin typeface="VnAvant(NT)" pitchFamily="34" charset="0"/>
              </a:rPr>
              <a:t> </a:t>
            </a:r>
            <a:endParaRPr lang="en-US" altLang="en-US" sz="4000" dirty="0">
              <a:solidFill>
                <a:srgbClr val="0000FF"/>
              </a:solidFill>
              <a:latin typeface="VnAvant(NT)" pitchFamily="34" charset="0"/>
            </a:endParaRPr>
          </a:p>
        </p:txBody>
      </p:sp>
      <p:pic>
        <p:nvPicPr>
          <p:cNvPr id="45060" name="Picture 4" descr="1454583ng4euc3mnl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13335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uyển chọn 20 Hình nền Powerpoint 3D đẹp nhất 2019 không thể bỏ q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8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24"/>
          <p:cNvSpPr>
            <a:spLocks noChangeArrowheads="1" noChangeShapeType="1" noTextEdit="1"/>
          </p:cNvSpPr>
          <p:nvPr/>
        </p:nvSpPr>
        <p:spPr bwMode="auto">
          <a:xfrm>
            <a:off x="1828800" y="1952957"/>
            <a:ext cx="5410200" cy="170464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6"/>
              </a:avLst>
            </a:prstTxWarp>
          </a:bodyPr>
          <a:lstStyle/>
          <a:p>
            <a:pPr algn="ctr"/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51444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uyển chọn 20 Hình nền Powerpoint 3D đẹp nhất 2019 không thể bỏ q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8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24"/>
          <p:cNvSpPr>
            <a:spLocks noChangeArrowheads="1" noChangeShapeType="1" noTextEdit="1"/>
          </p:cNvSpPr>
          <p:nvPr/>
        </p:nvSpPr>
        <p:spPr bwMode="auto">
          <a:xfrm>
            <a:off x="1371600" y="2074232"/>
            <a:ext cx="6448554" cy="211676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6"/>
              </a:avLst>
            </a:prstTxWarp>
          </a:bodyPr>
          <a:lstStyle/>
          <a:p>
            <a:pPr algn="ctr"/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60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52423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Ảnh baby dễ thươ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6106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2933700" y="5810250"/>
            <a:ext cx="3276600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 mắt xinh xinh</a:t>
            </a:r>
          </a:p>
          <a:p>
            <a:pPr algn="ctr" eaLnBrk="0" hangingPunct="0"/>
            <a:r>
              <a:rPr 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 mắt tròn tròn</a:t>
            </a: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 flipH="1">
            <a:off x="5257800" y="1828800"/>
            <a:ext cx="1447800" cy="609600"/>
          </a:xfrm>
          <a:prstGeom prst="line">
            <a:avLst/>
          </a:prstGeom>
          <a:noFill/>
          <a:ln w="762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762000" y="1828800"/>
            <a:ext cx="1447800" cy="609600"/>
          </a:xfrm>
          <a:prstGeom prst="line">
            <a:avLst/>
          </a:prstGeom>
          <a:noFill/>
          <a:ln w="762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Ảnh baby dễ thươ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0"/>
            <a:ext cx="59436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81" name="Group 13"/>
          <p:cNvGrpSpPr>
            <a:grpSpLocks/>
          </p:cNvGrpSpPr>
          <p:nvPr/>
        </p:nvGrpSpPr>
        <p:grpSpPr bwMode="auto">
          <a:xfrm>
            <a:off x="0" y="0"/>
            <a:ext cx="9144000" cy="5715000"/>
            <a:chOff x="0" y="0"/>
            <a:chExt cx="5760" cy="4392"/>
          </a:xfrm>
        </p:grpSpPr>
        <p:pic>
          <p:nvPicPr>
            <p:cNvPr id="7182" name="Picture 4" descr="nh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3" name="Picture 15" descr="fduende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064"/>
              <a:ext cx="1265" cy="2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174" name="Picture 6" descr="Butterfly-06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85800"/>
            <a:ext cx="7143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bug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8382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bug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382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4" name="WordArt 16"/>
          <p:cNvSpPr>
            <a:spLocks noChangeArrowheads="1" noChangeShapeType="1" noTextEdit="1"/>
          </p:cNvSpPr>
          <p:nvPr/>
        </p:nvSpPr>
        <p:spPr bwMode="auto">
          <a:xfrm>
            <a:off x="2819400" y="5810250"/>
            <a:ext cx="3505200" cy="66675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 em nhìn thấy </a:t>
            </a:r>
          </a:p>
          <a:p>
            <a:pPr algn="ctr" eaLnBrk="0" hangingPunct="0"/>
            <a:r>
              <a:rPr 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 vật xung quanh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Ảnh baby dễ thươ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0"/>
            <a:ext cx="90805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2660650" y="5286375"/>
            <a:ext cx="3886200" cy="131445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vi-VN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yêu em quý</a:t>
            </a:r>
          </a:p>
          <a:p>
            <a:pPr algn="ctr" eaLnBrk="0" hangingPunct="0"/>
            <a:r>
              <a:rPr lang="vi-VN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 mắt xinh xinh</a:t>
            </a:r>
          </a:p>
          <a:p>
            <a:pPr algn="ctr" eaLnBrk="0" hangingPunct="0"/>
            <a:r>
              <a:rPr lang="vi-VN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cho đôi mắt </a:t>
            </a:r>
          </a:p>
          <a:p>
            <a:pPr algn="ctr" eaLnBrk="0" hangingPunct="0"/>
            <a:r>
              <a:rPr lang="vi-VN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càng sáng hơn</a:t>
            </a:r>
          </a:p>
          <a:p>
            <a:pPr algn="ctr" eaLnBrk="0" hangingPunct="0"/>
            <a:endParaRPr lang="en-US" sz="2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H="1">
            <a:off x="6096000" y="1066800"/>
            <a:ext cx="1447800" cy="609600"/>
          </a:xfrm>
          <a:prstGeom prst="line">
            <a:avLst/>
          </a:prstGeom>
          <a:noFill/>
          <a:ln w="762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1600200" y="1066800"/>
            <a:ext cx="1600200" cy="914400"/>
          </a:xfrm>
          <a:prstGeom prst="line">
            <a:avLst/>
          </a:prstGeom>
          <a:noFill/>
          <a:ln w="762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0180" name="Picture 4" descr="hinhnen_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1" name="AutoShape 5"/>
          <p:cNvSpPr>
            <a:spLocks noChangeArrowheads="1"/>
          </p:cNvSpPr>
          <p:nvPr/>
        </p:nvSpPr>
        <p:spPr bwMode="auto">
          <a:xfrm rot="10800000">
            <a:off x="250825" y="476250"/>
            <a:ext cx="4549775" cy="2089150"/>
          </a:xfrm>
          <a:prstGeom prst="wedgeEllipseCallout">
            <a:avLst>
              <a:gd name="adj1" fmla="val 12176"/>
              <a:gd name="adj2" fmla="val 40042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/>
            <a:r>
              <a:rPr lang="en-US" alt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thoại:</a:t>
            </a:r>
          </a:p>
          <a:p>
            <a:pPr algn="ctr"/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vừa nghe đọc bài thơ gì?</a:t>
            </a:r>
          </a:p>
        </p:txBody>
      </p:sp>
      <p:grpSp>
        <p:nvGrpSpPr>
          <p:cNvPr id="50182" name="Group 6"/>
          <p:cNvGrpSpPr>
            <a:grpSpLocks/>
          </p:cNvGrpSpPr>
          <p:nvPr/>
        </p:nvGrpSpPr>
        <p:grpSpPr bwMode="auto">
          <a:xfrm>
            <a:off x="4787900" y="1125538"/>
            <a:ext cx="3959225" cy="5595937"/>
            <a:chOff x="2699" y="527"/>
            <a:chExt cx="2494" cy="3525"/>
          </a:xfrm>
        </p:grpSpPr>
        <p:grpSp>
          <p:nvGrpSpPr>
            <p:cNvPr id="50183" name="Group 7"/>
            <p:cNvGrpSpPr>
              <a:grpSpLocks/>
            </p:cNvGrpSpPr>
            <p:nvPr/>
          </p:nvGrpSpPr>
          <p:grpSpPr bwMode="auto">
            <a:xfrm>
              <a:off x="2699" y="527"/>
              <a:ext cx="2494" cy="3493"/>
              <a:chOff x="3061" y="935"/>
              <a:chExt cx="1905" cy="3267"/>
            </a:xfrm>
          </p:grpSpPr>
          <p:grpSp>
            <p:nvGrpSpPr>
              <p:cNvPr id="50184" name="Group 8"/>
              <p:cNvGrpSpPr>
                <a:grpSpLocks/>
              </p:cNvGrpSpPr>
              <p:nvPr/>
            </p:nvGrpSpPr>
            <p:grpSpPr bwMode="auto">
              <a:xfrm>
                <a:off x="3061" y="935"/>
                <a:ext cx="1905" cy="3266"/>
                <a:chOff x="5952" y="720"/>
                <a:chExt cx="3888" cy="3168"/>
              </a:xfrm>
            </p:grpSpPr>
            <p:sp>
              <p:nvSpPr>
                <p:cNvPr id="50185" name="Rectangle 9"/>
                <p:cNvSpPr>
                  <a:spLocks noChangeArrowheads="1"/>
                </p:cNvSpPr>
                <p:nvPr/>
              </p:nvSpPr>
              <p:spPr bwMode="auto">
                <a:xfrm>
                  <a:off x="5952" y="2587"/>
                  <a:ext cx="3888" cy="1301"/>
                </a:xfrm>
                <a:prstGeom prst="rect">
                  <a:avLst/>
                </a:prstGeom>
                <a:gradFill rotWithShape="1">
                  <a:gsLst>
                    <a:gs pos="0">
                      <a:srgbClr val="99FFCC"/>
                    </a:gs>
                    <a:gs pos="50000">
                      <a:srgbClr val="CCFFCC"/>
                    </a:gs>
                    <a:gs pos="100000">
                      <a:srgbClr val="99FFCC"/>
                    </a:gs>
                  </a:gsLst>
                  <a:lin ang="5400000" scaled="1"/>
                </a:gradFill>
                <a:ln w="9525">
                  <a:solidFill>
                    <a:srgbClr val="37B3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marL="342900" indent="-3429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800100" indent="-3429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257300" indent="-3429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714500" indent="-3429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171700" indent="-3429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628900" indent="-342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3086100" indent="-342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543300" indent="-342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4000500" indent="-342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0" hangingPunct="0"/>
                  <a:endParaRPr lang="en-US" altLang="en-US" sz="2400" b="1"/>
                </a:p>
                <a:p>
                  <a:pPr eaLnBrk="0" hangingPunct="0"/>
                  <a:endParaRPr lang="en-US" altLang="en-US" sz="2000" b="1" u="sng">
                    <a:solidFill>
                      <a:srgbClr val="0000FF"/>
                    </a:solidFill>
                  </a:endParaRPr>
                </a:p>
                <a:p>
                  <a:pPr eaLnBrk="0" hangingPunct="0"/>
                  <a:endParaRPr lang="en-US" altLang="en-US" sz="2400" b="1">
                    <a:solidFill>
                      <a:srgbClr val="0000FF"/>
                    </a:solidFill>
                    <a:latin typeface=".VnTime" panose="020B7200000000000000" pitchFamily="34" charset="0"/>
                  </a:endParaRPr>
                </a:p>
              </p:txBody>
            </p:sp>
            <p:pic>
              <p:nvPicPr>
                <p:cNvPr id="50186" name="Picture 10" descr="TWEETY"/>
                <p:cNvPicPr>
                  <a:picLocks noChangeAspect="1" noChangeArrowheads="1" noCrop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57" y="720"/>
                  <a:ext cx="1206" cy="153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0187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5952" y="1706"/>
                  <a:ext cx="1776" cy="88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188" name="Line 12"/>
                <p:cNvSpPr>
                  <a:spLocks noChangeShapeType="1"/>
                </p:cNvSpPr>
                <p:nvPr/>
              </p:nvSpPr>
              <p:spPr bwMode="auto">
                <a:xfrm flipH="1" flipV="1">
                  <a:off x="7728" y="1680"/>
                  <a:ext cx="2112" cy="88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50189" name="Picture 13" descr="A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61" y="2886"/>
                <a:ext cx="1905" cy="1316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0190" name="Rectangle 14"/>
            <p:cNvSpPr>
              <a:spLocks noChangeArrowheads="1"/>
            </p:cNvSpPr>
            <p:nvPr/>
          </p:nvSpPr>
          <p:spPr bwMode="auto">
            <a:xfrm>
              <a:off x="3283" y="3644"/>
              <a:ext cx="1633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80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Đôi mắt của em</a:t>
              </a:r>
              <a:endPara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-0.94878 0.0053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48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hung chá»¯ nháº­t viá»n hoa tráº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91"/>
            <a:ext cx="9144000" cy="68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51773" y="1905000"/>
            <a:ext cx="5640455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4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nl-NL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 nói về gì ?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</a:t>
            </a:r>
            <a:r>
              <a:rPr lang="nl-NL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 đã miêu tả đôi </a:t>
            </a:r>
            <a:endParaRPr lang="nl-NL" sz="4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 </a:t>
            </a:r>
            <a:r>
              <a:rPr lang="nl-NL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thế nào ?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04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4" y="0"/>
            <a:ext cx="91254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hung chá»¯ nháº­t viá»n hoa tráº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91"/>
            <a:ext cx="9144000" cy="68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7800" y="2744450"/>
            <a:ext cx="651768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b="1" dirty="0">
                <a:solidFill>
                  <a:srgbClr val="FF0000"/>
                </a:solidFill>
              </a:rPr>
              <a:t>Đôi mắt đã giúp gì cho bé ?</a:t>
            </a:r>
            <a:endParaRPr lang="en-US" sz="4400" b="1" dirty="0">
              <a:solidFill>
                <a:srgbClr val="FF0000"/>
              </a:solidFill>
            </a:endParaRPr>
          </a:p>
          <a:p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45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3" name="Picture 3" descr="girlflowe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6338"/>
            <a:ext cx="1692275" cy="314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 descr="AN19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3357563"/>
            <a:ext cx="1397000" cy="350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5" name="Picture 5" descr="04_voge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96188" y="333375"/>
            <a:ext cx="1219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6" name="WordArt 6">
            <a:hlinkClick r:id="rId6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1447800" y="2209800"/>
            <a:ext cx="6264275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1600" algn="ctr" rotWithShape="0">
                    <a:srgbClr val="4D4D4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kern="10" dirty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1600" algn="ctr" rotWithShape="0">
                    <a:srgbClr val="4D4D4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1600" algn="ctr" rotWithShape="0">
                    <a:srgbClr val="4D4D4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1600" algn="ctr" rotWithShape="0">
                    <a:srgbClr val="4D4D4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1600" algn="ctr" rotWithShape="0">
                    <a:srgbClr val="4D4D4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3600" b="1" kern="10" dirty="0">
              <a:ln w="12700">
                <a:solidFill>
                  <a:schemeClr val="tx2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1600" algn="ctr" rotWithShape="0">
                  <a:srgbClr val="4D4D4D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3000" fill="hold"/>
                                        <p:tgtEl>
                                          <p:spTgt spid="409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2"/>
          <p:cNvSpPr>
            <a:spLocks noChangeArrowheads="1"/>
          </p:cNvSpPr>
          <p:nvPr/>
        </p:nvSpPr>
        <p:spPr bwMode="auto">
          <a:xfrm>
            <a:off x="1619250" y="188913"/>
            <a:ext cx="6192838" cy="79216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 mắt giúp bé điều gì?</a:t>
            </a:r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250825" y="1052513"/>
            <a:ext cx="3200400" cy="2057400"/>
            <a:chOff x="158" y="799"/>
            <a:chExt cx="2016" cy="1296"/>
          </a:xfrm>
        </p:grpSpPr>
        <p:sp>
          <p:nvSpPr>
            <p:cNvPr id="11268" name="AutoShape 4"/>
            <p:cNvSpPr>
              <a:spLocks noChangeArrowheads="1"/>
            </p:cNvSpPr>
            <p:nvPr/>
          </p:nvSpPr>
          <p:spPr bwMode="auto">
            <a:xfrm>
              <a:off x="158" y="799"/>
              <a:ext cx="2016" cy="1296"/>
            </a:xfrm>
            <a:prstGeom prst="cloudCallout">
              <a:avLst>
                <a:gd name="adj1" fmla="val 55157"/>
                <a:gd name="adj2" fmla="val 45912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/>
            </a:p>
          </p:txBody>
        </p:sp>
        <p:pic>
          <p:nvPicPr>
            <p:cNvPr id="11269" name="Picture 5" descr="sun14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845"/>
              <a:ext cx="1406" cy="1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270" name="Group 6"/>
          <p:cNvGrpSpPr>
            <a:grpSpLocks/>
          </p:cNvGrpSpPr>
          <p:nvPr/>
        </p:nvGrpSpPr>
        <p:grpSpPr bwMode="auto">
          <a:xfrm>
            <a:off x="0" y="3933825"/>
            <a:ext cx="2984500" cy="2376488"/>
            <a:chOff x="340" y="2478"/>
            <a:chExt cx="1880" cy="1633"/>
          </a:xfrm>
        </p:grpSpPr>
        <p:sp>
          <p:nvSpPr>
            <p:cNvPr id="11271" name="AutoShape 7"/>
            <p:cNvSpPr>
              <a:spLocks noChangeArrowheads="1"/>
            </p:cNvSpPr>
            <p:nvPr/>
          </p:nvSpPr>
          <p:spPr bwMode="auto">
            <a:xfrm>
              <a:off x="340" y="2614"/>
              <a:ext cx="1880" cy="1497"/>
            </a:xfrm>
            <a:prstGeom prst="cloudCallout">
              <a:avLst>
                <a:gd name="adj1" fmla="val 76065"/>
                <a:gd name="adj2" fmla="val -25551"/>
              </a:avLst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/>
            </a:p>
          </p:txBody>
        </p:sp>
        <p:pic>
          <p:nvPicPr>
            <p:cNvPr id="11272" name="Picture 8" descr="XMASCA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2478"/>
              <a:ext cx="1248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73" name="Group 9"/>
          <p:cNvGrpSpPr>
            <a:grpSpLocks/>
          </p:cNvGrpSpPr>
          <p:nvPr/>
        </p:nvGrpSpPr>
        <p:grpSpPr bwMode="auto">
          <a:xfrm>
            <a:off x="6156325" y="836613"/>
            <a:ext cx="2987675" cy="2305050"/>
            <a:chOff x="3470" y="754"/>
            <a:chExt cx="1950" cy="1400"/>
          </a:xfrm>
        </p:grpSpPr>
        <p:sp>
          <p:nvSpPr>
            <p:cNvPr id="11274" name="AutoShape 10"/>
            <p:cNvSpPr>
              <a:spLocks noChangeArrowheads="1"/>
            </p:cNvSpPr>
            <p:nvPr/>
          </p:nvSpPr>
          <p:spPr bwMode="auto">
            <a:xfrm>
              <a:off x="3470" y="754"/>
              <a:ext cx="1950" cy="1400"/>
            </a:xfrm>
            <a:prstGeom prst="cloudCallout">
              <a:avLst>
                <a:gd name="adj1" fmla="val -67130"/>
                <a:gd name="adj2" fmla="val 46569"/>
              </a:avLst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/>
            </a:p>
          </p:txBody>
        </p:sp>
        <p:pic>
          <p:nvPicPr>
            <p:cNvPr id="11275" name="Picture 11" descr="Bluebird05-animated-chick_in_flight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207"/>
              <a:ext cx="660" cy="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6" name="Picture 12" descr="Bluebird05-animated-chick_in_flight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32" y="1026"/>
              <a:ext cx="876" cy="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277" name="Group 13"/>
          <p:cNvGrpSpPr>
            <a:grpSpLocks/>
          </p:cNvGrpSpPr>
          <p:nvPr/>
        </p:nvGrpSpPr>
        <p:grpSpPr bwMode="auto">
          <a:xfrm>
            <a:off x="6443663" y="3716338"/>
            <a:ext cx="2700337" cy="2881312"/>
            <a:chOff x="3651" y="2523"/>
            <a:chExt cx="1905" cy="1633"/>
          </a:xfrm>
        </p:grpSpPr>
        <p:sp>
          <p:nvSpPr>
            <p:cNvPr id="11278" name="AutoShape 14"/>
            <p:cNvSpPr>
              <a:spLocks noChangeArrowheads="1"/>
            </p:cNvSpPr>
            <p:nvPr/>
          </p:nvSpPr>
          <p:spPr bwMode="auto">
            <a:xfrm>
              <a:off x="3651" y="2568"/>
              <a:ext cx="1905" cy="1588"/>
            </a:xfrm>
            <a:prstGeom prst="cloudCallout">
              <a:avLst>
                <a:gd name="adj1" fmla="val -78454"/>
                <a:gd name="adj2" fmla="val -23676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/>
            </a:p>
          </p:txBody>
        </p:sp>
        <p:pic>
          <p:nvPicPr>
            <p:cNvPr id="11279" name="Picture 15" descr="1 (1820)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2523"/>
              <a:ext cx="1089" cy="1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280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708275"/>
            <a:ext cx="295275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hung chá»¯ nháº­t viá»n hoa tráº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91"/>
            <a:ext cx="9144000" cy="68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00200" y="1828800"/>
            <a:ext cx="5943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smtClean="0">
                <a:solidFill>
                  <a:srgbClr val="FF0000"/>
                </a:solidFill>
              </a:rPr>
              <a:t> </a:t>
            </a:r>
            <a:r>
              <a:rPr lang="nl-NL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</a:t>
            </a:r>
            <a:r>
              <a:rPr lang="nl-NL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của bạn nhỏ đối với đôi mắt của mình?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2998424"/>
            <a:ext cx="7315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nl-NL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đôi mắt luôn khỏe và sáng hơn bạn nhỏ đã làm gì ?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74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Santa Fe Stuc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953000"/>
            <a:ext cx="7620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9" name="Picture 13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Santa Fe Stuc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4400"/>
            <a:ext cx="7620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1" name="Picture 15" descr="lavap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2" r="5353" b="5661"/>
          <a:stretch>
            <a:fillRect/>
          </a:stretch>
        </p:blipFill>
        <p:spPr bwMode="auto">
          <a:xfrm>
            <a:off x="0" y="3733800"/>
            <a:ext cx="2667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32" name="Group 16"/>
          <p:cNvGrpSpPr>
            <a:grpSpLocks/>
          </p:cNvGrpSpPr>
          <p:nvPr/>
        </p:nvGrpSpPr>
        <p:grpSpPr bwMode="auto">
          <a:xfrm rot="558427">
            <a:off x="1476375" y="3357563"/>
            <a:ext cx="706438" cy="1066800"/>
            <a:chOff x="576" y="2688"/>
            <a:chExt cx="1632" cy="1344"/>
          </a:xfrm>
        </p:grpSpPr>
        <p:pic>
          <p:nvPicPr>
            <p:cNvPr id="9233" name="Picture 17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9234" name="Picture 18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9235" name="Picture 19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9236" name="Picture 20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9237" name="Picture 21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9238" name="Picture 22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9239" name="Picture 23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9240" name="Picture 24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</p:grpSp>
      <p:pic>
        <p:nvPicPr>
          <p:cNvPr id="9241" name="Picture 25" descr="voi nuoc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03"/>
          <a:stretch>
            <a:fillRect/>
          </a:stretch>
        </p:blipFill>
        <p:spPr bwMode="auto">
          <a:xfrm rot="1438401">
            <a:off x="1692275" y="2492375"/>
            <a:ext cx="685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2" name="Picture 26" descr="be hai ho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6684">
            <a:off x="2195513" y="914400"/>
            <a:ext cx="3309937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1">
                  <a:blip r:embed="rId9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tile tx="0" ty="0" sx="100000" sy="100000" flip="none" algn="tl"/>
                </a:blipFill>
              </a14:hiddenFill>
            </a:ext>
          </a:extLst>
        </p:spPr>
      </p:pic>
      <p:sp>
        <p:nvSpPr>
          <p:cNvPr id="9243" name="AutoShape 27"/>
          <p:cNvSpPr>
            <a:spLocks noChangeArrowheads="1"/>
          </p:cNvSpPr>
          <p:nvPr/>
        </p:nvSpPr>
        <p:spPr bwMode="auto">
          <a:xfrm>
            <a:off x="4067175" y="0"/>
            <a:ext cx="5076825" cy="2420938"/>
          </a:xfrm>
          <a:prstGeom prst="cloudCallout">
            <a:avLst>
              <a:gd name="adj1" fmla="val -28454"/>
              <a:gd name="adj2" fmla="val 68361"/>
            </a:avLst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800">
                <a:latin typeface="Times New Roman" panose="02020603050405020304" pitchFamily="18" charset="0"/>
              </a:rPr>
              <a:t>    </a:t>
            </a:r>
            <a:r>
              <a:rPr lang="en-US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yêu em quý</a:t>
            </a:r>
          </a:p>
          <a:p>
            <a:pPr algn="ctr"/>
            <a:r>
              <a:rPr lang="en-US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 mắt xinh xinh</a:t>
            </a:r>
          </a:p>
          <a:p>
            <a:pPr algn="ctr"/>
            <a:r>
              <a:rPr lang="en-US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cho đôi mắt</a:t>
            </a:r>
          </a:p>
          <a:p>
            <a:pPr algn="ctr"/>
            <a:r>
              <a:rPr lang="en-US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Ngày càng sáng hơn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i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i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hung chá»¯ nháº­t viá»n hoa tráº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91"/>
            <a:ext cx="9144000" cy="68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dArt 24"/>
          <p:cNvSpPr>
            <a:spLocks noChangeArrowheads="1" noChangeShapeType="1" noTextEdit="1"/>
          </p:cNvSpPr>
          <p:nvPr/>
        </p:nvSpPr>
        <p:spPr bwMode="auto">
          <a:xfrm>
            <a:off x="1843708" y="2322443"/>
            <a:ext cx="6172200" cy="170464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6"/>
              </a:avLst>
            </a:prstTxWarp>
          </a:bodyPr>
          <a:lstStyle/>
          <a:p>
            <a:pPr algn="ctr"/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4800" b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72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1" name="Picture 3" descr="avatar_other_00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24400"/>
            <a:ext cx="1676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2" name="Picture 4" descr="avatar_other_007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648200"/>
            <a:ext cx="152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2667000" y="1752600"/>
            <a:ext cx="4419600" cy="20304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các bé.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2">
            <a:hlinkClick r:id="rId3" action="ppaction://hlinksldjump"/>
          </p:cNvPr>
          <p:cNvSpPr>
            <a:spLocks noChangeArrowheads="1" noChangeShapeType="1"/>
          </p:cNvSpPr>
          <p:nvPr/>
        </p:nvSpPr>
        <p:spPr bwMode="auto">
          <a:xfrm>
            <a:off x="457200" y="609600"/>
            <a:ext cx="3276600" cy="1225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ô số 1</a:t>
            </a:r>
          </a:p>
        </p:txBody>
      </p:sp>
      <p:sp>
        <p:nvSpPr>
          <p:cNvPr id="24579" name="WordArt 3">
            <a:hlinkClick r:id="rId4" action="ppaction://hlinksldjump"/>
          </p:cNvPr>
          <p:cNvSpPr>
            <a:spLocks noChangeArrowheads="1" noChangeShapeType="1"/>
          </p:cNvSpPr>
          <p:nvPr/>
        </p:nvSpPr>
        <p:spPr bwMode="auto">
          <a:xfrm>
            <a:off x="5257800" y="762000"/>
            <a:ext cx="3276600" cy="1225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ô số 2</a:t>
            </a:r>
          </a:p>
        </p:txBody>
      </p:sp>
      <p:sp>
        <p:nvSpPr>
          <p:cNvPr id="24580" name="WordArt 4">
            <a:hlinkClick r:id="rId5" action="ppaction://hlinksldjump"/>
          </p:cNvPr>
          <p:cNvSpPr>
            <a:spLocks noChangeArrowheads="1" noChangeShapeType="1"/>
          </p:cNvSpPr>
          <p:nvPr/>
        </p:nvSpPr>
        <p:spPr bwMode="auto">
          <a:xfrm>
            <a:off x="457200" y="4648200"/>
            <a:ext cx="3276600" cy="1225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ô số 3</a:t>
            </a:r>
          </a:p>
        </p:txBody>
      </p:sp>
      <p:sp>
        <p:nvSpPr>
          <p:cNvPr id="24581" name="WordArt 5">
            <a:hlinkClick r:id="rId6" action="ppaction://hlinksldjump"/>
          </p:cNvPr>
          <p:cNvSpPr>
            <a:spLocks noChangeArrowheads="1" noChangeShapeType="1"/>
          </p:cNvSpPr>
          <p:nvPr/>
        </p:nvSpPr>
        <p:spPr bwMode="auto">
          <a:xfrm>
            <a:off x="5029200" y="4572000"/>
            <a:ext cx="3276600" cy="1225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ô số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LA2787_9_24_2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9" t="24001" r="20879" b="49333"/>
          <a:stretch>
            <a:fillRect/>
          </a:stretch>
        </p:blipFill>
        <p:spPr>
          <a:xfrm>
            <a:off x="2819400" y="2590800"/>
            <a:ext cx="3581400" cy="1524000"/>
          </a:xfrm>
          <a:ln w="3810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gì một cặp song sinh</a:t>
            </a:r>
          </a:p>
          <a:p>
            <a:pPr algn="ctr" eaLnBrk="0" hangingPunct="0"/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lanh sáng tỏ </a:t>
            </a:r>
          </a:p>
          <a:p>
            <a:pPr algn="ctr" eaLnBrk="0" hangingPunct="0"/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nhìn xung quanh</a:t>
            </a:r>
            <a:endParaRPr lang="vi-VN" alt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8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696200" y="5638800"/>
            <a:ext cx="762000" cy="7620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C:\Documents and Settings\Angelia Perkins\Application Data\Microsoft\Media Catalog\Downloaded Clips\cl0\HM00379_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62200"/>
            <a:ext cx="2971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 nghe tiếng mẹ tiếng cô </a:t>
            </a:r>
          </a:p>
          <a:p>
            <a:pPr algn="ctr" eaLnBrk="0" hangingPunct="0"/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thanh tiếng động </a:t>
            </a:r>
          </a:p>
          <a:p>
            <a:pPr algn="ctr" eaLnBrk="0" hangingPunct="0"/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 to quanh mình </a:t>
            </a:r>
            <a:endParaRPr lang="vi-VN" alt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6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696200" y="5638800"/>
            <a:ext cx="762000" cy="7620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 descr="C:\Documents and Settings\Lan\Local Settings\Temporary Internet Files\Content.IE5\GHS7GVWV\MCHM00388_0000[1].wmf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981200"/>
            <a:ext cx="2667000" cy="2478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 cao giữa mặt một mình </a:t>
            </a:r>
          </a:p>
          <a:p>
            <a:pPr algn="ctr" eaLnBrk="0" hangingPunct="0"/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Hít thở thật giỏi lại tinh ngửi mùi </a:t>
            </a:r>
            <a:endParaRPr lang="vi-VN" alt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4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696200" y="5486400"/>
            <a:ext cx="762000" cy="7620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C:\Documents and Settings\Angelia Perkins\Application Data\Microsoft\Media Catalog\Downloaded Clips\cl4\BD10373_.wmf">
            <a:hlinkClick r:id="rId3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2133600"/>
            <a:ext cx="2743200" cy="2286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gì năm ngón rất tài </a:t>
            </a:r>
          </a:p>
          <a:p>
            <a:pPr algn="ctr" eaLnBrk="0" hangingPunct="0"/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 nhà giúp mẹ, viết bài , vẽ tranh</a:t>
            </a:r>
            <a:endParaRPr lang="vi-VN" alt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2" name="AutoShape 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696200" y="5410200"/>
            <a:ext cx="762000" cy="7620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304800"/>
            <a:ext cx="9982200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524000" y="1600200"/>
            <a:ext cx="6324600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eaLnBrk="0" hangingPunct="0"/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me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sach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0" hangingPunct="0"/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nghich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sz="28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94354812165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762000" y="0"/>
            <a:ext cx="76200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eaLnBrk="0" hangingPunct="0"/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132" name="Picture 4" descr="1454583ng4euc3mnl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13335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</TotalTime>
  <Words>341</Words>
  <Application>Microsoft Office PowerPoint</Application>
  <PresentationFormat>On-screen Show (4:3)</PresentationFormat>
  <Paragraphs>62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.VnTime</vt:lpstr>
      <vt:lpstr>Arial</vt:lpstr>
      <vt:lpstr>Times New Roman</vt:lpstr>
      <vt:lpstr>VnAvant(NT)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&lt;egyptian hak&gt;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</cp:lastModifiedBy>
  <cp:revision>17</cp:revision>
  <dcterms:created xsi:type="dcterms:W3CDTF">2011-10-12T01:41:53Z</dcterms:created>
  <dcterms:modified xsi:type="dcterms:W3CDTF">2024-10-14T03:00:03Z</dcterms:modified>
</cp:coreProperties>
</file>