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40" r:id="rId3"/>
    <p:sldId id="258" r:id="rId4"/>
    <p:sldId id="260" r:id="rId5"/>
    <p:sldId id="261" r:id="rId6"/>
    <p:sldId id="263" r:id="rId7"/>
    <p:sldId id="335" r:id="rId8"/>
    <p:sldId id="336" r:id="rId9"/>
    <p:sldId id="312" r:id="rId10"/>
    <p:sldId id="337" r:id="rId11"/>
    <p:sldId id="28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1" d="100"/>
          <a:sy n="61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1D599-DB92-40D5-8F5A-C7533F24C97D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95C26-4384-4B42-9412-D681AACE9BF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ABFC-1D3E-4853-8EC6-84C324CBC64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4362-269C-4006-952A-2A24C178B8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ABFC-1D3E-4853-8EC6-84C324CBC64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4362-269C-4006-952A-2A24C178B8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ABFC-1D3E-4853-8EC6-84C324CBC64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4362-269C-4006-952A-2A24C178B8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ABFC-1D3E-4853-8EC6-84C324CBC64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4362-269C-4006-952A-2A24C178B8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ABFC-1D3E-4853-8EC6-84C324CBC64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4362-269C-4006-952A-2A24C178B8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ABFC-1D3E-4853-8EC6-84C324CBC64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4362-269C-4006-952A-2A24C178B8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ABFC-1D3E-4853-8EC6-84C324CBC64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4362-269C-4006-952A-2A24C178B8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ABFC-1D3E-4853-8EC6-84C324CBC64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4362-269C-4006-952A-2A24C178B8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ABFC-1D3E-4853-8EC6-84C324CBC64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4362-269C-4006-952A-2A24C178B8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ABFC-1D3E-4853-8EC6-84C324CBC64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4362-269C-4006-952A-2A24C178B8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ABFC-1D3E-4853-8EC6-84C324CBC64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4362-269C-4006-952A-2A24C178B8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FABFC-1D3E-4853-8EC6-84C324CBC64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14362-269C-4006-952A-2A24C178B81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6" Type="http://schemas.microsoft.com/office/2007/relationships/media" Target="file:///E:\desktop\Con%20ga-%20Thuy\am%2012.wav" TargetMode="External"/><Relationship Id="rId5" Type="http://schemas.openxmlformats.org/officeDocument/2006/relationships/audio" Target="file:///E:\desktop\Con%20ga-%20Thuy\am%2012.wav" TargetMode="External"/><Relationship Id="rId4" Type="http://schemas.openxmlformats.org/officeDocument/2006/relationships/image" Target="../media/image17.GIF"/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/>
            <a:r>
              <a:rPr lang="en-US" sz="2400" b="1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+mn-ea"/>
              </a:rPr>
              <a:t>PHÒNG GIÁO DỤC VÀ ĐÀO TẠO</a:t>
            </a:r>
            <a:r>
              <a:rPr lang="en-US" sz="2400" b="1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H" panose="020B7200000000000000" pitchFamily="34" charset="0"/>
                <a:ea typeface="+mn-ea"/>
                <a:cs typeface="+mn-cs"/>
                <a:sym typeface="+mn-ea"/>
              </a:rPr>
              <a:t> </a:t>
            </a:r>
            <a:r>
              <a:rPr lang="en-US" sz="2400" b="1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+mn-ea"/>
              </a:rPr>
              <a:t>QUẬN LONG BIÊN</a:t>
            </a:r>
            <a:r>
              <a:rPr lang="en-US" sz="2400" b="1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H" panose="020B7200000000000000" pitchFamily="34" charset="0"/>
                <a:ea typeface="+mn-ea"/>
                <a:cs typeface="+mn-cs"/>
                <a:sym typeface="+mn-ea"/>
              </a:rPr>
              <a:t> </a:t>
            </a:r>
            <a:br>
              <a:rPr lang="en-US" sz="2400" b="1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H" panose="020B7200000000000000" pitchFamily="34" charset="0"/>
                <a:ea typeface="+mn-ea"/>
                <a:cs typeface="+mn-cs"/>
                <a:sym typeface="+mn-ea"/>
              </a:rPr>
            </a:br>
            <a:r>
              <a:rPr lang="en-US" sz="2800" b="1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+mn-ea"/>
              </a:rPr>
              <a:t>TRƯỜNG MẦM NON </a:t>
            </a:r>
            <a:r>
              <a:rPr lang="vi-VN" sz="2800" b="1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+mn-ea"/>
              </a:rPr>
              <a:t>HỒNG TIẾN</a:t>
            </a:r>
            <a:endParaRPr lang="en-US" sz="2800"/>
          </a:p>
        </p:txBody>
      </p:sp>
      <p:pic>
        <p:nvPicPr>
          <p:cNvPr id="3080" name="Picture 1" descr="logo trường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33670" y="1465580"/>
            <a:ext cx="1456690" cy="14814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3048000" y="2947035"/>
            <a:ext cx="609600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ctr" defTabSz="914400" eaLnBrk="0" hangingPunct="0">
              <a:buClrTx/>
              <a:buSzTx/>
              <a:buFontTx/>
              <a:buNone/>
            </a:pP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Làm quen với toán</a:t>
            </a:r>
            <a:endParaRPr lang="en-US" sz="3600" b="1" dirty="0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R="0" algn="ctr" defTabSz="914400" eaLnBrk="0" hangingPunct="0">
              <a:buClrTx/>
              <a:buSzTx/>
              <a:buFontTx/>
              <a:buNone/>
            </a:pPr>
            <a:r>
              <a:rPr b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b="1" dirty="0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R="0" algn="ctr" defTabSz="914400" eaLnBrk="0" hangingPunct="0">
              <a:buClrTx/>
              <a:buSzTx/>
              <a:buFontTx/>
              <a:buNone/>
            </a:pPr>
            <a:endParaRPr lang="en-US" b="1" dirty="0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R="0" algn="ctr" defTabSz="914400" eaLnBrk="0" hangingPunct="0">
              <a:buClrTx/>
              <a:buSzTx/>
              <a:buFontTx/>
              <a:buNone/>
            </a:pP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</a:t>
            </a: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ạy trẻ đếm đến 6, nhận biết nhóm có số lượng 6, nhận biết chữ số 6</a:t>
            </a:r>
            <a:endParaRPr lang="en-US" sz="2400" b="1" dirty="0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R="0" algn="ctr" defTabSz="914400" eaLnBrk="0" hangingPunct="0">
              <a:buClrTx/>
              <a:buSzTx/>
              <a:buFontTx/>
              <a:buNone/>
            </a:pP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Lứa tuổi: 5-6 tuổi</a:t>
            </a:r>
            <a:endParaRPr lang="en-US" sz="2400" b="1" dirty="0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R="0" algn="ctr" defTabSz="914400" eaLnBrk="0" hangingPunct="0">
              <a:buClrTx/>
              <a:buSzTx/>
              <a:buFontTx/>
              <a:buNone/>
            </a:pPr>
            <a:endParaRPr lang="en-US" sz="2400" b="1" dirty="0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R="0" algn="ctr" defTabSz="914400" eaLnBrk="0" hangingPunct="0">
              <a:buClrTx/>
              <a:buSzTx/>
              <a:buFontTx/>
              <a:buNone/>
            </a:pPr>
            <a:endParaRPr lang="en-US" sz="2400" b="1" dirty="0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R="0" algn="ctr" defTabSz="914400" eaLnBrk="0" hangingPunct="0">
              <a:buClrTx/>
              <a:buSzTx/>
              <a:buFontTx/>
              <a:buNone/>
            </a:pP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Giáo viên: Nguyễn Thị Hường</a:t>
            </a:r>
            <a:endParaRPr lang="en-US" sz="2400" b="1" dirty="0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3009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1" name="Text Box 43010"/>
          <p:cNvSpPr txBox="1"/>
          <p:nvPr/>
        </p:nvSpPr>
        <p:spPr>
          <a:xfrm rot="228983">
            <a:off x="5485593" y="2310254"/>
            <a:ext cx="5145209" cy="1920875"/>
          </a:xfrm>
          <a:prstGeom prst="rect">
            <a:avLst/>
          </a:prstGeom>
          <a:noFill/>
          <a:ln w="190500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 err="1">
                <a:solidFill>
                  <a:srgbClr val="FF0000"/>
                </a:solidFill>
                <a:latin typeface=".VnAristote" panose="020B7200000000000000" pitchFamily="34" charset="0"/>
              </a:rPr>
              <a:t>Ch©n</a:t>
            </a:r>
            <a:r>
              <a:rPr lang="en-US" sz="6000" b="1" dirty="0">
                <a:solidFill>
                  <a:srgbClr val="FF0000"/>
                </a:solidFill>
                <a:latin typeface=".VnAristote" panose="020B7200000000000000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.VnAristote" panose="020B7200000000000000" pitchFamily="34" charset="0"/>
              </a:rPr>
              <a:t>thµnh</a:t>
            </a:r>
            <a:r>
              <a:rPr lang="en-US" sz="6000" b="1" dirty="0">
                <a:solidFill>
                  <a:srgbClr val="FF0000"/>
                </a:solidFill>
                <a:latin typeface=".VnAristote" panose="020B7200000000000000" pitchFamily="34" charset="0"/>
              </a:rPr>
              <a:t>    </a:t>
            </a:r>
            <a:r>
              <a:rPr lang="en-US" sz="6000" b="1" dirty="0" err="1">
                <a:solidFill>
                  <a:srgbClr val="FF0000"/>
                </a:solidFill>
                <a:latin typeface=".VnAristote" panose="020B7200000000000000" pitchFamily="34" charset="0"/>
              </a:rPr>
              <a:t>c¶m</a:t>
            </a:r>
            <a:r>
              <a:rPr lang="en-US" sz="6000" b="1" dirty="0">
                <a:solidFill>
                  <a:srgbClr val="FF0000"/>
                </a:solidFill>
                <a:latin typeface=".VnAristote" panose="020B7200000000000000" pitchFamily="34" charset="0"/>
              </a:rPr>
              <a:t> ¬n </a:t>
            </a:r>
            <a:r>
              <a:rPr lang="en-US" sz="6000" b="1" dirty="0" err="1">
                <a:solidFill>
                  <a:srgbClr val="FF0000"/>
                </a:solidFill>
                <a:latin typeface=".VnAristote" panose="020B7200000000000000" pitchFamily="34" charset="0"/>
              </a:rPr>
              <a:t>c¸c</a:t>
            </a:r>
            <a:r>
              <a:rPr lang="en-US" sz="6000" b="1" dirty="0">
                <a:solidFill>
                  <a:srgbClr val="FF0000"/>
                </a:solidFill>
                <a:latin typeface=".VnAristote" panose="020B7200000000000000" pitchFamily="34" charset="0"/>
              </a:rPr>
              <a:t> c«! </a:t>
            </a:r>
            <a:endParaRPr lang="en-US" sz="6000" b="1" dirty="0">
              <a:solidFill>
                <a:srgbClr val="FF0000"/>
              </a:solidFill>
              <a:latin typeface=".VnAristote" panose="020B7200000000000000" pitchFamily="34" charset="0"/>
            </a:endParaRPr>
          </a:p>
        </p:txBody>
      </p:sp>
      <p:pic>
        <p:nvPicPr>
          <p:cNvPr id="37891" name="Picture 43011" descr="C44403D5C79B4FA59A492C0599BE9B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228600"/>
            <a:ext cx="15240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2" name="Picture 9" descr="Buom01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0"/>
            <a:ext cx="16764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3" name="Picture 43013" descr="286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4038600"/>
            <a:ext cx="2590800" cy="281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5" name="am 12.wav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19200" y="3886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30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00" fill="hold"/>
                                        <p:tgtEl>
                                          <p:spTgt spid="430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15"/>
                </p:tgtEl>
              </p:cMediaNode>
            </p:audio>
          </p:childTnLst>
        </p:cTn>
      </p:par>
    </p:tnLst>
    <p:bldLst>
      <p:bldP spid="430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974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477" y="1651210"/>
            <a:ext cx="1725237" cy="1725237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974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2269" y="1665653"/>
            <a:ext cx="1725237" cy="1725237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974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759" y="1638333"/>
            <a:ext cx="1725237" cy="1725237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974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6105" y="1690688"/>
            <a:ext cx="1725237" cy="1725237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974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11451" y="1651210"/>
            <a:ext cx="1725237" cy="1725237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974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47502" y="1639888"/>
            <a:ext cx="1725237" cy="17252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16" r="995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362" y="3328024"/>
            <a:ext cx="1725318" cy="17253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16" r="995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5562" y="3390890"/>
            <a:ext cx="1625391" cy="16253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16" r="995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5296" y="3390890"/>
            <a:ext cx="1625391" cy="16253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16" r="995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0709" y="3363570"/>
            <a:ext cx="1625391" cy="162539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0222" y="3328024"/>
            <a:ext cx="1627773" cy="16216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4910" y="3344433"/>
            <a:ext cx="1627773" cy="1621677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725214" y="3059595"/>
            <a:ext cx="1054752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60966" y="4639888"/>
            <a:ext cx="10792834" cy="4138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99490" y="-3147"/>
            <a:ext cx="3379451" cy="698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800" b="1" dirty="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endParaRPr lang="en-US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14898" y="1638190"/>
            <a:ext cx="1725318" cy="17253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27835" y="1626386"/>
            <a:ext cx="1725318" cy="17253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0938" y="1626386"/>
            <a:ext cx="1725318" cy="17253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9854" y="1658537"/>
            <a:ext cx="1725318" cy="17253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60937" y="1626386"/>
            <a:ext cx="1725318" cy="17253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68156" y="1626386"/>
            <a:ext cx="1725318" cy="172531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599090" y="3137338"/>
            <a:ext cx="97341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s 68616"/>
          <p:cNvSpPr/>
          <p:nvPr/>
        </p:nvSpPr>
        <p:spPr>
          <a:xfrm>
            <a:off x="10514000" y="1918138"/>
            <a:ext cx="1066800" cy="12192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defPPr>
              <a:defRPr lang="en-US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sz="6000" b="1" dirty="0">
                <a:solidFill>
                  <a:srgbClr val="FF0000"/>
                </a:solidFill>
              </a:rPr>
              <a:t>6</a:t>
            </a:r>
            <a:endParaRPr sz="6000" b="1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16" r="995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827" y="3286317"/>
            <a:ext cx="1725318" cy="17253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16" r="995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2660" y="3349812"/>
            <a:ext cx="1725318" cy="17253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16" r="995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34617" y="3397407"/>
            <a:ext cx="1725318" cy="17253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16" r="995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21734" y="3339383"/>
            <a:ext cx="1725318" cy="17253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16" r="995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1012" y="3339383"/>
            <a:ext cx="1725318" cy="172531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16" r="995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47778" y="3270984"/>
            <a:ext cx="1725318" cy="1725318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V="1">
            <a:off x="360359" y="4583989"/>
            <a:ext cx="9972834" cy="11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s 68616"/>
          <p:cNvSpPr/>
          <p:nvPr/>
        </p:nvSpPr>
        <p:spPr>
          <a:xfrm>
            <a:off x="10608508" y="3421857"/>
            <a:ext cx="1066800" cy="12192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defPPr>
              <a:defRPr lang="en-US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sz="6000" b="1" dirty="0">
                <a:solidFill>
                  <a:srgbClr val="FF0000"/>
                </a:solidFill>
              </a:rPr>
              <a:t>6</a:t>
            </a:r>
            <a:endParaRPr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99490" y="-3147"/>
            <a:ext cx="3379451" cy="698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800" b="1" dirty="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endParaRPr lang="en-US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915100" y="2925444"/>
            <a:ext cx="1740169" cy="18237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8749030" y="2925445"/>
            <a:ext cx="1870710" cy="18237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129" y="3357008"/>
            <a:ext cx="1315720" cy="1112520"/>
          </a:xfrm>
        </p:spPr>
        <p:txBody>
          <a:bodyPr>
            <a:noAutofit/>
          </a:bodyPr>
          <a:lstStyle/>
          <a:p>
            <a:r>
              <a:rPr lang="en-US" sz="15000" b="1" dirty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1</a:t>
            </a:r>
            <a:endParaRPr lang="en-US" sz="15000" b="1" dirty="0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2273441" y="3216166"/>
            <a:ext cx="1315720" cy="111252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.VnAvant" panose="020B7200000000000000" pitchFamily="34" charset="0"/>
                <a:cs typeface=".VnAvant" panose="020B7200000000000000" pitchFamily="34" charset="0"/>
              </a:rPr>
              <a:t>2</a:t>
            </a:r>
            <a:endParaRPr lang="en-US" sz="15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5599380" y="3216166"/>
            <a:ext cx="1315720" cy="111252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0" b="1" dirty="0">
                <a:solidFill>
                  <a:srgbClr val="00B05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4</a:t>
            </a:r>
            <a:endParaRPr lang="en-US" sz="15000" b="1" dirty="0">
              <a:solidFill>
                <a:srgbClr val="00B050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4213544" y="3191401"/>
            <a:ext cx="774065" cy="111252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0" b="1" dirty="0">
                <a:solidFill>
                  <a:srgbClr val="7030A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3</a:t>
            </a:r>
            <a:endParaRPr lang="en-US" sz="15000" b="1" dirty="0">
              <a:solidFill>
                <a:srgbClr val="7030A0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75532" y="3216166"/>
            <a:ext cx="956310" cy="111252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.VnAvant" panose="020B7200000000000000" pitchFamily="34" charset="0"/>
                <a:cs typeface=".VnAvant" panose="020B7200000000000000" pitchFamily="34" charset="0"/>
              </a:rPr>
              <a:t>6</a:t>
            </a:r>
            <a:endParaRPr lang="en-US" sz="15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/>
        </p:nvSpPr>
        <p:spPr>
          <a:xfrm flipH="1">
            <a:off x="7256692" y="3226672"/>
            <a:ext cx="1193632" cy="111252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0" b="1" dirty="0">
                <a:solidFill>
                  <a:srgbClr val="FFC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5</a:t>
            </a:r>
            <a:endParaRPr lang="en-US" sz="15000" b="1" dirty="0">
              <a:solidFill>
                <a:srgbClr val="FFC000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3" grpId="1" animBg="1"/>
      <p:bldP spid="3" grpId="2" animBg="1"/>
      <p:bldP spid="3" grpId="3" animBg="1"/>
      <p:bldP spid="2" grpId="0"/>
      <p:bldP spid="4" grpId="0"/>
      <p:bldP spid="5" grpId="0"/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icture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3403597" y="3244334"/>
            <a:ext cx="53848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n w="9525" cap="sq" cmpd="sng">
                  <a:solidFill>
                    <a:srgbClr val="8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ln w="9525" cap="sq" cmpd="sng">
                  <a:solidFill>
                    <a:srgbClr val="8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5400" dirty="0">
                <a:ln w="9525" cap="sq" cmpd="sng">
                  <a:solidFill>
                    <a:srgbClr val="8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ln w="9525" cap="sq" cmpd="sng">
                  <a:solidFill>
                    <a:srgbClr val="8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5400" dirty="0">
                <a:ln w="9525" cap="sq" cmpd="sng">
                  <a:solidFill>
                    <a:srgbClr val="8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5400" dirty="0" err="1">
                <a:ln w="9525" cap="sq" cmpd="sng">
                  <a:solidFill>
                    <a:srgbClr val="8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củng</a:t>
            </a:r>
            <a:r>
              <a:rPr lang="en-US" sz="5400" dirty="0">
                <a:ln w="9525" cap="sq" cmpd="sng">
                  <a:solidFill>
                    <a:srgbClr val="8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ln w="9525" cap="sq" cmpd="sng">
                  <a:solidFill>
                    <a:srgbClr val="8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dirty="0">
                <a:ln w="9525" cap="sq" cmpd="sng">
                  <a:solidFill>
                    <a:srgbClr val="8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dirty="0">
              <a:ln w="9525" cap="sq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53882" dir="2699999" algn="ctr" rotWithShape="0">
                  <a:srgbClr val="9999FF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Group 88067"/>
          <p:cNvGrpSpPr/>
          <p:nvPr/>
        </p:nvGrpSpPr>
        <p:grpSpPr>
          <a:xfrm rot="-5205903">
            <a:off x="-122057" y="3354691"/>
            <a:ext cx="4171950" cy="3505200"/>
            <a:chOff x="-240" y="-32"/>
            <a:chExt cx="2628" cy="2100"/>
          </a:xfrm>
        </p:grpSpPr>
        <p:pic>
          <p:nvPicPr>
            <p:cNvPr id="35842" name="Picture 88068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344"/>
              <a:ext cx="444" cy="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43" name="Picture 8806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" y="1872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44" name="Picture 8807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32" y="489"/>
              <a:ext cx="660" cy="5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45" name="Picture 8807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40" y="-29"/>
              <a:ext cx="816" cy="70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46" name="Picture 8807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96" y="1108"/>
              <a:ext cx="33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47" name="Picture 8807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" y="880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48" name="Picture 8807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0" y="0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49" name="Picture 8807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4" y="-32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50" name="Picture 8807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6" y="0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51" name="Picture 8807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4" y="1244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52" name="Picture 8807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4" y="144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53" name="Picture 8807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-129654" flipV="1">
              <a:off x="1392" y="0"/>
              <a:ext cx="96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54" name="Picture 8808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00" y="0"/>
              <a:ext cx="288" cy="2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55" name="Picture 8808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60" y="0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5856" name="Group 88082"/>
          <p:cNvGrpSpPr/>
          <p:nvPr/>
        </p:nvGrpSpPr>
        <p:grpSpPr>
          <a:xfrm>
            <a:off x="-197727" y="28916"/>
            <a:ext cx="4171950" cy="3333750"/>
            <a:chOff x="-240" y="-32"/>
            <a:chExt cx="2628" cy="2100"/>
          </a:xfrm>
        </p:grpSpPr>
        <p:pic>
          <p:nvPicPr>
            <p:cNvPr id="35857" name="Picture 88083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344"/>
              <a:ext cx="444" cy="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58" name="Picture 8808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" y="1872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59" name="Picture 8808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32" y="489"/>
              <a:ext cx="660" cy="5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60" name="Picture 8808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40" y="-29"/>
              <a:ext cx="816" cy="70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61" name="Picture 8808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96" y="1108"/>
              <a:ext cx="33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62" name="Picture 8808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" y="880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63" name="Picture 8808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0" y="0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64" name="Picture 8809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4" y="-32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65" name="Picture 8809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6" y="0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66" name="Picture 8809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4" y="1244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67" name="Picture 8809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4" y="144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68" name="Picture 8809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-129654" flipV="1">
              <a:off x="1392" y="0"/>
              <a:ext cx="96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69" name="Picture 8809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00" y="0"/>
              <a:ext cx="288" cy="2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70" name="Picture 8809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60" y="0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5871" name="Group 88097"/>
          <p:cNvGrpSpPr/>
          <p:nvPr/>
        </p:nvGrpSpPr>
        <p:grpSpPr>
          <a:xfrm rot="10711418" flipV="1">
            <a:off x="8569099" y="-109578"/>
            <a:ext cx="3810000" cy="3478213"/>
            <a:chOff x="-240" y="-32"/>
            <a:chExt cx="2628" cy="2100"/>
          </a:xfrm>
        </p:grpSpPr>
        <p:pic>
          <p:nvPicPr>
            <p:cNvPr id="35872" name="Picture 88098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344"/>
              <a:ext cx="444" cy="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73" name="Picture 8809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" y="1872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74" name="Picture 8810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32" y="489"/>
              <a:ext cx="660" cy="5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75" name="Picture 8810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40" y="-29"/>
              <a:ext cx="816" cy="70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76" name="Picture 8810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96" y="1108"/>
              <a:ext cx="33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77" name="Picture 8810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" y="880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78" name="Picture 8810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0" y="0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79" name="Picture 8810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4" y="-32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80" name="Picture 8810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6" y="0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81" name="Picture 8810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4" y="1244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82" name="Picture 8810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4" y="144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83" name="Picture 8810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-129654" flipV="1">
              <a:off x="1392" y="0"/>
              <a:ext cx="96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84" name="Picture 8811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00" y="0"/>
              <a:ext cx="288" cy="2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85" name="Picture 8811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60" y="0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5886" name="Group 88112"/>
          <p:cNvGrpSpPr/>
          <p:nvPr/>
        </p:nvGrpSpPr>
        <p:grpSpPr>
          <a:xfrm rot="5400000" flipH="1">
            <a:off x="8289471" y="3335464"/>
            <a:ext cx="4267200" cy="3333750"/>
            <a:chOff x="-240" y="-32"/>
            <a:chExt cx="2628" cy="2100"/>
          </a:xfrm>
        </p:grpSpPr>
        <p:pic>
          <p:nvPicPr>
            <p:cNvPr id="35887" name="Picture 88113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344"/>
              <a:ext cx="444" cy="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88" name="Picture 8811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" y="1872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89" name="Picture 8811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32" y="489"/>
              <a:ext cx="660" cy="5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90" name="Picture 8811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40" y="-29"/>
              <a:ext cx="816" cy="70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91" name="Picture 8811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96" y="1108"/>
              <a:ext cx="33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92" name="Picture 8811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" y="880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93" name="Picture 8811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0" y="0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94" name="Picture 8812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4" y="-32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95" name="Picture 8812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6" y="0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96" name="Picture 8812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4" y="1244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97" name="Picture 8812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4" y="144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98" name="Picture 8812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-129654" flipV="1">
              <a:off x="1392" y="0"/>
              <a:ext cx="96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99" name="Picture 8812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00" y="0"/>
              <a:ext cx="288" cy="2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900" name="Picture 8812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60" y="0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88128" name="Rectangles 88127"/>
          <p:cNvSpPr/>
          <p:nvPr/>
        </p:nvSpPr>
        <p:spPr>
          <a:xfrm>
            <a:off x="2880839" y="2206392"/>
            <a:ext cx="6339361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spc="720" dirty="0">
                <a:ln w="2857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CC66FF"/>
                    </a:gs>
                    <a:gs pos="50000">
                      <a:srgbClr val="FFCCFF"/>
                    </a:gs>
                    <a:gs pos="100000">
                      <a:srgbClr val="CC66FF"/>
                    </a:gs>
                  </a:gsLst>
                  <a:lin ang="5400000" scaled="1"/>
                  <a:tileRect/>
                </a:gradFill>
                <a:effectLst>
                  <a:outerShdw dist="45791" dir="3378595" algn="ctr" rotWithShape="0">
                    <a:srgbClr val="4D4D4D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TRÒ CHƠI 1: THI XEM ĐỘI NÀO NHANH</a:t>
            </a:r>
            <a:endParaRPr lang="en-US" sz="3600" spc="720" dirty="0"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CC66FF"/>
                  </a:gs>
                  <a:gs pos="50000">
                    <a:srgbClr val="FFCCFF"/>
                  </a:gs>
                  <a:gs pos="100000">
                    <a:srgbClr val="CC66FF"/>
                  </a:gs>
                </a:gsLst>
                <a:lin ang="5400000" scaled="1"/>
                <a:tileRect/>
              </a:gradFill>
              <a:effectLst>
                <a:outerShdw dist="45791" dir="3378595" algn="ctr" rotWithShape="0">
                  <a:srgbClr val="4D4D4D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nen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s 88127"/>
          <p:cNvSpPr/>
          <p:nvPr/>
        </p:nvSpPr>
        <p:spPr>
          <a:xfrm>
            <a:off x="2880839" y="2206392"/>
            <a:ext cx="6339361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spc="720" dirty="0">
                <a:ln w="2857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CC66FF"/>
                    </a:gs>
                    <a:gs pos="50000">
                      <a:srgbClr val="FFCCFF"/>
                    </a:gs>
                    <a:gs pos="100000">
                      <a:srgbClr val="CC66FF"/>
                    </a:gs>
                  </a:gsLst>
                  <a:lin ang="5400000" scaled="1"/>
                  <a:tileRect/>
                </a:gradFill>
                <a:effectLst>
                  <a:outerShdw dist="45791" dir="3378595" algn="ctr" rotWithShape="0">
                    <a:srgbClr val="4D4D4D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TRÒ CHƠI 2: NHÀ TOÁN HỌC TÀI BA</a:t>
            </a:r>
            <a:endParaRPr lang="en-US" sz="3600" spc="720" dirty="0"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CC66FF"/>
                  </a:gs>
                  <a:gs pos="50000">
                    <a:srgbClr val="FFCCFF"/>
                  </a:gs>
                  <a:gs pos="100000">
                    <a:srgbClr val="CC66FF"/>
                  </a:gs>
                </a:gsLst>
                <a:lin ang="5400000" scaled="1"/>
                <a:tileRect/>
              </a:gradFill>
              <a:effectLst>
                <a:outerShdw dist="45791" dir="3378595" algn="ctr" rotWithShape="0">
                  <a:srgbClr val="4D4D4D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</Words>
  <Application>WPS Presentation</Application>
  <PresentationFormat>Widescreen</PresentationFormat>
  <Paragraphs>39</Paragraphs>
  <Slides>10</Slides>
  <Notes>1</Notes>
  <HiddenSlides>0</HiddenSlides>
  <MMClips>2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SimSun</vt:lpstr>
      <vt:lpstr>Wingdings</vt:lpstr>
      <vt:lpstr>.VnAvant</vt:lpstr>
      <vt:lpstr>Times New Roman</vt:lpstr>
      <vt:lpstr>.VnAristote</vt:lpstr>
      <vt:lpstr>Microsoft YaHei</vt:lpstr>
      <vt:lpstr>Arial Unicode MS</vt:lpstr>
      <vt:lpstr>Calibri Light</vt:lpstr>
      <vt:lpstr>Calibri</vt:lpstr>
      <vt:lpstr>等线</vt:lpstr>
      <vt:lpstr>.VnTimeH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</dc:creator>
  <cp:lastModifiedBy>Huong Nguyen</cp:lastModifiedBy>
  <cp:revision>6</cp:revision>
  <dcterms:created xsi:type="dcterms:W3CDTF">2023-10-21T07:45:00Z</dcterms:created>
  <dcterms:modified xsi:type="dcterms:W3CDTF">2024-10-03T13:40:08Z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2886F4F2A8C342E198C80E00C2B584F1_12</vt:lpwstr>
  </property>
  <property fmtid="{D5CDD505-2E9C-101B-9397-08002B2CF9AE}" pid="3" name="KSOProductBuildVer">
    <vt:lpwstr>1033-12.2.0.18283</vt:lpwstr>
  </property>
</Properties>
</file>