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1" r:id="rId2"/>
    <p:sldId id="260" r:id="rId3"/>
    <p:sldId id="297" r:id="rId4"/>
    <p:sldId id="280" r:id="rId5"/>
    <p:sldId id="281" r:id="rId6"/>
    <p:sldId id="288" r:id="rId7"/>
    <p:sldId id="296" r:id="rId8"/>
    <p:sldId id="298" r:id="rId9"/>
    <p:sldId id="299" r:id="rId10"/>
    <p:sldId id="300" r:id="rId11"/>
    <p:sldId id="271" r:id="rId12"/>
    <p:sldId id="301" r:id="rId13"/>
    <p:sldId id="289" r:id="rId14"/>
    <p:sldId id="287" r:id="rId15"/>
    <p:sldId id="262" r:id="rId16"/>
    <p:sldId id="291" r:id="rId17"/>
    <p:sldId id="290" r:id="rId18"/>
    <p:sldId id="263" r:id="rId19"/>
    <p:sldId id="283" r:id="rId20"/>
    <p:sldId id="302" r:id="rId21"/>
    <p:sldId id="29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my nguyễn" initials="Mn" lastIdx="1" clrIdx="0">
    <p:extLst>
      <p:ext uri="{19B8F6BF-5375-455C-9EA6-DF929625EA0E}">
        <p15:presenceInfo xmlns:p15="http://schemas.microsoft.com/office/powerpoint/2012/main" userId="301bd960b6d2f8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2T14:36:31.367" idx="1">
    <p:pos x="7680" y="-6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4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5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8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2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6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0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8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6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27/11/2024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3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comments" Target="../comments/commen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" y="0"/>
            <a:ext cx="12175643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2325392" y="1504850"/>
            <a:ext cx="75412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1491727" y="2659455"/>
            <a:ext cx="92085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>
              <a:lnSpc>
                <a:spcPct val="150000"/>
              </a:lnSpc>
            </a:pPr>
            <a:r>
              <a:rPr lang="en-US" sz="240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  <a:r>
              <a:rPr lang="en-US" sz="240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hình 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50000"/>
              </a:lnSpc>
            </a:pPr>
            <a:r>
              <a:rPr lang="en-US" sz="240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(4-5 tuổi)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50000"/>
              </a:lnSpc>
            </a:pPr>
            <a:r>
              <a:rPr lang="en-US" sz="240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12336285" y="50199"/>
            <a:ext cx="1309841" cy="1309841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879" y="-98697"/>
            <a:ext cx="857250" cy="1095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3832" y="12582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altLang="en-US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12" y="953646"/>
            <a:ext cx="837976" cy="83797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074024" y="667567"/>
            <a:ext cx="204395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409700" y="2784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5977E6-3A7F-4EF7-8CE6-D6D1D57CB763}"/>
              </a:ext>
            </a:extLst>
          </p:cNvPr>
          <p:cNvSpPr/>
          <p:nvPr/>
        </p:nvSpPr>
        <p:spPr>
          <a:xfrm>
            <a:off x="2900363" y="2047875"/>
            <a:ext cx="6391275" cy="27622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A4E0804-85F9-4C64-84D0-6CE7949FE533}"/>
              </a:ext>
            </a:extLst>
          </p:cNvPr>
          <p:cNvSpPr/>
          <p:nvPr/>
        </p:nvSpPr>
        <p:spPr>
          <a:xfrm>
            <a:off x="5648325" y="278409"/>
            <a:ext cx="285750" cy="1654174"/>
          </a:xfrm>
          <a:prstGeom prst="downArrow">
            <a:avLst/>
          </a:prstGeom>
          <a:solidFill>
            <a:srgbClr val="32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C285299-DDD8-4B9C-8EEE-E51ACBE98CB8}"/>
              </a:ext>
            </a:extLst>
          </p:cNvPr>
          <p:cNvSpPr/>
          <p:nvPr/>
        </p:nvSpPr>
        <p:spPr>
          <a:xfrm rot="5400000">
            <a:off x="9647991" y="3044281"/>
            <a:ext cx="342900" cy="769441"/>
          </a:xfrm>
          <a:prstGeom prst="downArrow">
            <a:avLst/>
          </a:prstGeom>
          <a:solidFill>
            <a:srgbClr val="32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50217C4-1191-4378-AC69-2C25A8ECC538}"/>
              </a:ext>
            </a:extLst>
          </p:cNvPr>
          <p:cNvSpPr/>
          <p:nvPr/>
        </p:nvSpPr>
        <p:spPr>
          <a:xfrm rot="10800000">
            <a:off x="5829300" y="4973713"/>
            <a:ext cx="322193" cy="1789037"/>
          </a:xfrm>
          <a:prstGeom prst="downArrow">
            <a:avLst/>
          </a:prstGeom>
          <a:solidFill>
            <a:srgbClr val="32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E501EE5-FC76-4773-B7AE-219712EFED93}"/>
              </a:ext>
            </a:extLst>
          </p:cNvPr>
          <p:cNvSpPr/>
          <p:nvPr/>
        </p:nvSpPr>
        <p:spPr>
          <a:xfrm rot="16200000">
            <a:off x="2201109" y="2962125"/>
            <a:ext cx="342900" cy="769441"/>
          </a:xfrm>
          <a:prstGeom prst="downArrow">
            <a:avLst/>
          </a:prstGeom>
          <a:solidFill>
            <a:srgbClr val="32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DA87B-FCBA-4CAF-B758-5BFA84BF5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4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A5440D-388E-4CC4-BF1D-E98B4E016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83" y="5065792"/>
            <a:ext cx="2172541" cy="1107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B9CB58-CEA2-4F9C-9454-10E96D5F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982" y="5065792"/>
            <a:ext cx="2172541" cy="1107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45B322-F53D-4538-B4FE-1E6CFEBD42D0}"/>
              </a:ext>
            </a:extLst>
          </p:cNvPr>
          <p:cNvSpPr txBox="1"/>
          <p:nvPr/>
        </p:nvSpPr>
        <p:spPr>
          <a:xfrm>
            <a:off x="4093451" y="1147901"/>
            <a:ext cx="61912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</a:rPr>
              <a:t>*HĐ2: </a:t>
            </a:r>
            <a:r>
              <a:rPr lang="en-US" sz="5400" b="1" i="1" dirty="0" err="1">
                <a:solidFill>
                  <a:srgbClr val="FF0000"/>
                </a:solidFill>
              </a:rPr>
              <a:t>Luyện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tập</a:t>
            </a:r>
            <a:r>
              <a:rPr lang="en-US" sz="5400" b="1" i="1" dirty="0">
                <a:solidFill>
                  <a:srgbClr val="FF0000"/>
                </a:solidFill>
              </a:rPr>
              <a:t>: 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514475" y="26025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Trò chơi: Nhanh tay nhanh mắt</a:t>
            </a:r>
            <a:endParaRPr lang="en-US" sz="4400" b="1" dirty="0">
              <a:solidFill>
                <a:srgbClr val="00B0F0"/>
              </a:solidFill>
            </a:endParaRPr>
          </a:p>
        </p:txBody>
      </p:sp>
      <p:pic>
        <p:nvPicPr>
          <p:cNvPr id="2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CEF7B131-BAAB-4C27-A113-380388E978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9875" y="5504359"/>
            <a:ext cx="1306434" cy="13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514475" y="26025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Trò chơi: Nhanh tay nhanh mắt</a:t>
            </a:r>
            <a:endParaRPr lang="en-US" sz="4400" b="1" dirty="0">
              <a:solidFill>
                <a:srgbClr val="00B0F0"/>
              </a:solidFill>
            </a:endParaRPr>
          </a:p>
        </p:txBody>
      </p:sp>
      <p:pic>
        <p:nvPicPr>
          <p:cNvPr id="2" name="Tieng-bao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D931B5F6-AC13-47C5-B948-C8E51AB542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7052" y="5697141"/>
            <a:ext cx="114935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514475" y="26025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Trò chơi: Nhanh tay nhanh mắt</a:t>
            </a:r>
            <a:endParaRPr lang="en-US" sz="4400" b="1" dirty="0">
              <a:solidFill>
                <a:srgbClr val="00B0F0"/>
              </a:solidFill>
            </a:endParaRPr>
          </a:p>
        </p:txBody>
      </p:sp>
      <p:pic>
        <p:nvPicPr>
          <p:cNvPr id="2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CEF7B131-BAAB-4C27-A113-380388E978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9875" y="5504359"/>
            <a:ext cx="1306434" cy="13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2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4AC4E-B7A2-49F3-BA0D-9FF141561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-95250"/>
            <a:ext cx="12160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EF944-D87B-4B09-BF61-1701E6AFCFEC}"/>
              </a:ext>
            </a:extLst>
          </p:cNvPr>
          <p:cNvSpPr txBox="1"/>
          <p:nvPr/>
        </p:nvSpPr>
        <p:spPr>
          <a:xfrm>
            <a:off x="923926" y="-95250"/>
            <a:ext cx="1034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Trò chơi: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" name="y2mate.com - KARAOKE EM ĐI QUA NGÃ TƯ ĐƯỜNG PHỐ BEAT CHUẨN CÓ GIAI ĐIỆU   NHẠC BEAT MẦM NON  VTT VLOG">
            <a:hlinkClick r:id="" action="ppaction://media"/>
            <a:extLst>
              <a:ext uri="{FF2B5EF4-FFF2-40B4-BE49-F238E27FC236}">
                <a16:creationId xmlns:a16="http://schemas.microsoft.com/office/drawing/2014/main" id="{FB04FAE0-C403-45D1-866C-0E1FF95E7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12650" y="5343527"/>
            <a:ext cx="974725" cy="974725"/>
          </a:xfrm>
          <a:prstGeom prst="rect">
            <a:avLst/>
          </a:prstGeom>
        </p:spPr>
      </p:pic>
      <p:pic>
        <p:nvPicPr>
          <p:cNvPr id="6" name="Picture 5" descr="A yellow school bus&#10;&#10;Description automatically generated with medium confidence">
            <a:extLst>
              <a:ext uri="{FF2B5EF4-FFF2-40B4-BE49-F238E27FC236}">
                <a16:creationId xmlns:a16="http://schemas.microsoft.com/office/drawing/2014/main" id="{697A7898-AED9-4B64-841D-3A0A2E765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1" y="606968"/>
            <a:ext cx="9388053" cy="82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4AC4E-B7A2-49F3-BA0D-9FF141561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-95250"/>
            <a:ext cx="12160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EF944-D87B-4B09-BF61-1701E6AFCFEC}"/>
              </a:ext>
            </a:extLst>
          </p:cNvPr>
          <p:cNvSpPr txBox="1"/>
          <p:nvPr/>
        </p:nvSpPr>
        <p:spPr>
          <a:xfrm>
            <a:off x="923926" y="-95250"/>
            <a:ext cx="10344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Trò chơi: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" name="y2mate.com - KARAOKE EM ĐI QUA NGÃ TƯ ĐƯỜNG PHỐ BEAT CHUẨN CÓ GIAI ĐIỆU   NHẠC BEAT MẦM NON  VTT VLOG">
            <a:hlinkClick r:id="" action="ppaction://media"/>
            <a:extLst>
              <a:ext uri="{FF2B5EF4-FFF2-40B4-BE49-F238E27FC236}">
                <a16:creationId xmlns:a16="http://schemas.microsoft.com/office/drawing/2014/main" id="{FB04FAE0-C403-45D1-866C-0E1FF95E7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12650" y="5343527"/>
            <a:ext cx="974725" cy="974725"/>
          </a:xfrm>
          <a:prstGeom prst="rect">
            <a:avLst/>
          </a:prstGeom>
        </p:spPr>
      </p:pic>
      <p:pic>
        <p:nvPicPr>
          <p:cNvPr id="6" name="Picture 5" descr="A yellow school bus&#10;&#10;Description automatically generated with medium confidence">
            <a:extLst>
              <a:ext uri="{FF2B5EF4-FFF2-40B4-BE49-F238E27FC236}">
                <a16:creationId xmlns:a16="http://schemas.microsoft.com/office/drawing/2014/main" id="{697A7898-AED9-4B64-841D-3A0A2E765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1" y="606968"/>
            <a:ext cx="9388053" cy="82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4AC4E-B7A2-49F3-BA0D-9FF141561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-95250"/>
            <a:ext cx="12160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EF944-D87B-4B09-BF61-1701E6AFCFEC}"/>
              </a:ext>
            </a:extLst>
          </p:cNvPr>
          <p:cNvSpPr txBox="1"/>
          <p:nvPr/>
        </p:nvSpPr>
        <p:spPr>
          <a:xfrm>
            <a:off x="923926" y="-95250"/>
            <a:ext cx="10344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Trò chơi: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5" descr="A yellow school bus&#10;&#10;Description automatically generated with medium confidence">
            <a:extLst>
              <a:ext uri="{FF2B5EF4-FFF2-40B4-BE49-F238E27FC236}">
                <a16:creationId xmlns:a16="http://schemas.microsoft.com/office/drawing/2014/main" id="{697A7898-AED9-4B64-841D-3A0A2E765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1" y="606968"/>
            <a:ext cx="9388053" cy="8276310"/>
          </a:xfrm>
          <a:prstGeom prst="rect">
            <a:avLst/>
          </a:prstGeom>
        </p:spPr>
      </p:pic>
      <p:pic>
        <p:nvPicPr>
          <p:cNvPr id="3" name="y2mate.com - Hanh khach cuôi cungNao minh cung lên xe buyt nao minh cung đi chơi nhe 2 ban">
            <a:hlinkClick r:id="" action="ppaction://media"/>
            <a:extLst>
              <a:ext uri="{FF2B5EF4-FFF2-40B4-BE49-F238E27FC236}">
                <a16:creationId xmlns:a16="http://schemas.microsoft.com/office/drawing/2014/main" id="{28EBF7FC-D772-4274-901D-9FB0B35767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3553" y="5505872"/>
            <a:ext cx="840955" cy="84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7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1604963" y="3114678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521113-130A-4013-998F-177AD0D630C3}"/>
              </a:ext>
            </a:extLst>
          </p:cNvPr>
          <p:cNvSpPr/>
          <p:nvPr/>
        </p:nvSpPr>
        <p:spPr>
          <a:xfrm>
            <a:off x="125258" y="2114549"/>
            <a:ext cx="2422603" cy="2286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22CF32-91DF-4C34-807F-CEB8705B466E}"/>
              </a:ext>
            </a:extLst>
          </p:cNvPr>
          <p:cNvSpPr/>
          <p:nvPr/>
        </p:nvSpPr>
        <p:spPr>
          <a:xfrm>
            <a:off x="3043160" y="1938335"/>
            <a:ext cx="2422603" cy="246221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C1A7618-2FAE-41CC-9B71-8169098087A7}"/>
              </a:ext>
            </a:extLst>
          </p:cNvPr>
          <p:cNvSpPr/>
          <p:nvPr/>
        </p:nvSpPr>
        <p:spPr>
          <a:xfrm>
            <a:off x="5528433" y="2109788"/>
            <a:ext cx="2821899" cy="2290763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5113E-279F-4A0A-AD58-9DDAB7CA102B}"/>
              </a:ext>
            </a:extLst>
          </p:cNvPr>
          <p:cNvSpPr/>
          <p:nvPr/>
        </p:nvSpPr>
        <p:spPr>
          <a:xfrm>
            <a:off x="8845627" y="2605088"/>
            <a:ext cx="3221116" cy="17954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F5D46E-3975-485F-8945-0DE4C75F5EB0}"/>
              </a:ext>
            </a:extLst>
          </p:cNvPr>
          <p:cNvSpPr txBox="1"/>
          <p:nvPr/>
        </p:nvSpPr>
        <p:spPr>
          <a:xfrm>
            <a:off x="1604963" y="383905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6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2660650" y="650875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I. ỔN ĐỊNH TỔ CHỨC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2660650" y="2831110"/>
            <a:ext cx="687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Bài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hát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  <a:r>
              <a:rPr lang="en-US" sz="4400" b="1" dirty="0" err="1">
                <a:solidFill>
                  <a:srgbClr val="0070C0"/>
                </a:solidFill>
              </a:rPr>
              <a:t>Hình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khối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4" name="bai-hat-hinh-khoi">
            <a:hlinkClick r:id="" action="ppaction://media"/>
            <a:extLst>
              <a:ext uri="{FF2B5EF4-FFF2-40B4-BE49-F238E27FC236}">
                <a16:creationId xmlns:a16="http://schemas.microsoft.com/office/drawing/2014/main" id="{386A1468-B1D2-4A16-8FBE-BC9A7392C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8926" y="5826126"/>
            <a:ext cx="1031875" cy="10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305052" y="3114678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2" name="Nhac-nen-powerpoint-vui-nhon-www_tiengdong_com">
            <a:hlinkClick r:id="" action="ppaction://media"/>
            <a:extLst>
              <a:ext uri="{FF2B5EF4-FFF2-40B4-BE49-F238E27FC236}">
                <a16:creationId xmlns:a16="http://schemas.microsoft.com/office/drawing/2014/main" id="{361048F0-7AFF-4549-BE1D-8A3FD7331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8850" y="5607050"/>
            <a:ext cx="1250950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1604963" y="3114678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2" name="Nhac-nen-powerpoint-vui-nhon-www_tiengdong_com">
            <a:hlinkClick r:id="" action="ppaction://media"/>
            <a:extLst>
              <a:ext uri="{FF2B5EF4-FFF2-40B4-BE49-F238E27FC236}">
                <a16:creationId xmlns:a16="http://schemas.microsoft.com/office/drawing/2014/main" id="{361048F0-7AFF-4549-BE1D-8A3FD7331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8850" y="5654675"/>
            <a:ext cx="1250950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2660650" y="650875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I. ỔN ĐỊNH TỔ CHỨC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2660650" y="2831110"/>
            <a:ext cx="687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Bài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hát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  <a:r>
              <a:rPr lang="en-US" sz="4400" b="1" dirty="0" err="1">
                <a:solidFill>
                  <a:srgbClr val="0070C0"/>
                </a:solidFill>
              </a:rPr>
              <a:t>Hình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khối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1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895352" y="650878"/>
            <a:ext cx="11010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2.Phương pháp, hình thức tổ chức.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2619375" y="2602509"/>
            <a:ext cx="781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*HĐ 1: </a:t>
            </a:r>
            <a:r>
              <a:rPr lang="en-US" sz="4000" b="1" i="1" dirty="0" err="1">
                <a:solidFill>
                  <a:srgbClr val="0070C0"/>
                </a:solidFill>
              </a:rPr>
              <a:t>Ôn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hình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tròn</a:t>
            </a:r>
            <a:r>
              <a:rPr lang="en-US" sz="4000" b="1" i="1" dirty="0">
                <a:solidFill>
                  <a:srgbClr val="0070C0"/>
                </a:solidFill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</a:rPr>
              <a:t>hình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vuông</a:t>
            </a:r>
            <a:r>
              <a:rPr lang="en-US" sz="4000" b="1" i="1" dirty="0">
                <a:solidFill>
                  <a:srgbClr val="0070C0"/>
                </a:solidFill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</a:rPr>
              <a:t>chữ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nhật</a:t>
            </a:r>
            <a:r>
              <a:rPr lang="en-US" sz="4000" b="1" i="1" dirty="0">
                <a:solidFill>
                  <a:srgbClr val="0070C0"/>
                </a:solidFill>
              </a:rPr>
              <a:t>,  tam </a:t>
            </a:r>
            <a:r>
              <a:rPr lang="en-US" sz="4000" b="1" i="1" dirty="0" err="1">
                <a:solidFill>
                  <a:srgbClr val="0070C0"/>
                </a:solidFill>
              </a:rPr>
              <a:t>giác</a:t>
            </a:r>
            <a:r>
              <a:rPr lang="en-US" sz="4000" b="1" i="1" dirty="0">
                <a:solidFill>
                  <a:srgbClr val="0070C0"/>
                </a:solidFill>
              </a:rPr>
              <a:t>.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9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F5B0C0-F3D0-414D-9C77-E413ADCC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06" y="1362412"/>
            <a:ext cx="4620895" cy="4399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7BA03-F34B-4D6C-ACFE-89F79918B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21" y="578660"/>
            <a:ext cx="5964158" cy="5700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1275F6-8F5C-4627-8A9D-21EB71D15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1" y="731061"/>
            <a:ext cx="5964158" cy="57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5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F5B0C0-F3D0-414D-9C77-E413ADCC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31" y="1134931"/>
            <a:ext cx="5640071" cy="53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7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409700" y="2784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1CD38A-B460-460B-8C1C-0207958C49B2}"/>
              </a:ext>
            </a:extLst>
          </p:cNvPr>
          <p:cNvSpPr/>
          <p:nvPr/>
        </p:nvSpPr>
        <p:spPr>
          <a:xfrm>
            <a:off x="3571875" y="1771650"/>
            <a:ext cx="4324350" cy="411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32559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409700" y="2784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8AC15-4F68-4456-BB05-008A4833CBFC}"/>
              </a:ext>
            </a:extLst>
          </p:cNvPr>
          <p:cNvSpPr/>
          <p:nvPr/>
        </p:nvSpPr>
        <p:spPr>
          <a:xfrm>
            <a:off x="3771901" y="2105025"/>
            <a:ext cx="3895725" cy="3763417"/>
          </a:xfrm>
          <a:prstGeom prst="rect">
            <a:avLst/>
          </a:prstGeom>
          <a:solidFill>
            <a:srgbClr val="32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1ABF192-F051-4260-AF25-E56F3B27596A}"/>
              </a:ext>
            </a:extLst>
          </p:cNvPr>
          <p:cNvSpPr/>
          <p:nvPr/>
        </p:nvSpPr>
        <p:spPr>
          <a:xfrm>
            <a:off x="5372100" y="1248295"/>
            <a:ext cx="342900" cy="769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B1BAFFE-ECF0-4086-9656-5867EAD09E77}"/>
              </a:ext>
            </a:extLst>
          </p:cNvPr>
          <p:cNvSpPr/>
          <p:nvPr/>
        </p:nvSpPr>
        <p:spPr>
          <a:xfrm rot="5400000">
            <a:off x="8009690" y="3396755"/>
            <a:ext cx="342900" cy="769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85EB6D6-7A29-4038-85A6-59F22643FFB5}"/>
              </a:ext>
            </a:extLst>
          </p:cNvPr>
          <p:cNvSpPr/>
          <p:nvPr/>
        </p:nvSpPr>
        <p:spPr>
          <a:xfrm rot="10800000">
            <a:off x="5375275" y="6001271"/>
            <a:ext cx="342900" cy="769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E430BBD-48F8-4A62-AC8A-1EF6FC4BF3B5}"/>
              </a:ext>
            </a:extLst>
          </p:cNvPr>
          <p:cNvSpPr/>
          <p:nvPr/>
        </p:nvSpPr>
        <p:spPr>
          <a:xfrm rot="16200000">
            <a:off x="3086934" y="3396755"/>
            <a:ext cx="342900" cy="769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409700" y="2784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159604E-FDB1-442E-850E-5E05706CF892}"/>
              </a:ext>
            </a:extLst>
          </p:cNvPr>
          <p:cNvSpPr/>
          <p:nvPr/>
        </p:nvSpPr>
        <p:spPr>
          <a:xfrm>
            <a:off x="3482221" y="1192935"/>
            <a:ext cx="5268834" cy="441007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-Turn 5">
            <a:extLst>
              <a:ext uri="{FF2B5EF4-FFF2-40B4-BE49-F238E27FC236}">
                <a16:creationId xmlns:a16="http://schemas.microsoft.com/office/drawing/2014/main" id="{C595CE81-81A3-4356-BC58-E2F560AEDCD6}"/>
              </a:ext>
            </a:extLst>
          </p:cNvPr>
          <p:cNvSpPr/>
          <p:nvPr/>
        </p:nvSpPr>
        <p:spPr>
          <a:xfrm rot="10800000">
            <a:off x="5645072" y="1619250"/>
            <a:ext cx="873125" cy="609600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U-Turn 12">
            <a:extLst>
              <a:ext uri="{FF2B5EF4-FFF2-40B4-BE49-F238E27FC236}">
                <a16:creationId xmlns:a16="http://schemas.microsoft.com/office/drawing/2014/main" id="{C4D2551D-9A1C-4E09-B769-736AB13CAF39}"/>
              </a:ext>
            </a:extLst>
          </p:cNvPr>
          <p:cNvSpPr/>
          <p:nvPr/>
        </p:nvSpPr>
        <p:spPr>
          <a:xfrm rot="18234195">
            <a:off x="7587594" y="4827912"/>
            <a:ext cx="873125" cy="609600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14" name="Arrow: U-Turn 13">
            <a:extLst>
              <a:ext uri="{FF2B5EF4-FFF2-40B4-BE49-F238E27FC236}">
                <a16:creationId xmlns:a16="http://schemas.microsoft.com/office/drawing/2014/main" id="{49AF141C-E920-40D3-BD9F-69F3AAAF583E}"/>
              </a:ext>
            </a:extLst>
          </p:cNvPr>
          <p:cNvSpPr/>
          <p:nvPr/>
        </p:nvSpPr>
        <p:spPr>
          <a:xfrm rot="4259314">
            <a:off x="3873422" y="4901624"/>
            <a:ext cx="873125" cy="609600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3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1051</TotalTime>
  <Words>181</Words>
  <Application>Microsoft Office PowerPoint</Application>
  <PresentationFormat>Widescreen</PresentationFormat>
  <Paragraphs>27</Paragraphs>
  <Slides>21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Admin</cp:lastModifiedBy>
  <cp:revision>30</cp:revision>
  <dcterms:created xsi:type="dcterms:W3CDTF">2022-02-19T02:30:17Z</dcterms:created>
  <dcterms:modified xsi:type="dcterms:W3CDTF">2024-11-26T18:50:36Z</dcterms:modified>
</cp:coreProperties>
</file>