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63" r:id="rId6"/>
    <p:sldId id="262" r:id="rId7"/>
    <p:sldId id="265" r:id="rId8"/>
    <p:sldId id="266" r:id="rId9"/>
    <p:sldId id="267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4FF99-E4EF-463A-8F11-91EC8152AFED}" v="987" dt="2021-11-08T15:34:3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E90F74-6013-41AE-AE86-D1B6AE6B1FEB}"/>
              </a:ext>
            </a:extLst>
          </p:cNvPr>
          <p:cNvSpPr txBox="1"/>
          <p:nvPr/>
        </p:nvSpPr>
        <p:spPr>
          <a:xfrm>
            <a:off x="1966687" y="261257"/>
            <a:ext cx="82586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b="1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1E883-DA55-411F-A347-C9DDD3C4B6A1}"/>
              </a:ext>
            </a:extLst>
          </p:cNvPr>
          <p:cNvSpPr txBox="1"/>
          <p:nvPr/>
        </p:nvSpPr>
        <p:spPr>
          <a:xfrm>
            <a:off x="2061577" y="2488292"/>
            <a:ext cx="80688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/>
                <a:cs typeface="Times New Roman"/>
              </a:rPr>
              <a:t>LĨNH VỰC PHÁT TRIỂN NGÔN NGỮ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F53C-16CD-410F-8DB4-53662099F8E7}"/>
              </a:ext>
            </a:extLst>
          </p:cNvPr>
          <p:cNvSpPr txBox="1"/>
          <p:nvPr/>
        </p:nvSpPr>
        <p:spPr>
          <a:xfrm>
            <a:off x="3876223" y="3345433"/>
            <a:ext cx="4439555" cy="1881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"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bát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xinh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xinh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"</a:t>
            </a:r>
            <a:endParaRPr lang="en-US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tuổi</a:t>
            </a: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/>
                <a:cs typeface="Times New Roman"/>
              </a:rPr>
              <a:t>MGN (4 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– 5</a:t>
            </a: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smtClean="0">
                <a:solidFill>
                  <a:srgbClr val="002060"/>
                </a:solidFill>
                <a:latin typeface="Times New Roman"/>
                <a:cs typeface="Times New Roman"/>
              </a:rPr>
              <a:t>tuổi)</a:t>
            </a:r>
            <a:endParaRPr lang="en-US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Đinh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Phương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Anh</a:t>
            </a:r>
            <a:endParaRPr lang="en-US" sz="2800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2" name="FILE_20211109_081744_Thoại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876" y="6248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11" y="1314450"/>
            <a:ext cx="821778" cy="8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59831-7636-4843-9933-A0C33659AC28}"/>
              </a:ext>
            </a:extLst>
          </p:cNvPr>
          <p:cNvSpPr txBox="1"/>
          <p:nvPr/>
        </p:nvSpPr>
        <p:spPr>
          <a:xfrm>
            <a:off x="2475572" y="561277"/>
            <a:ext cx="7240857" cy="661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nâng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niu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gìn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bát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FAAD42B9-F4F7-43A2-8CE2-F1262853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815" y="1276815"/>
            <a:ext cx="3811858" cy="2761786"/>
          </a:xfrm>
          <a:prstGeom prst="rect">
            <a:avLst/>
          </a:prstGeom>
        </p:spPr>
      </p:pic>
      <p:pic>
        <p:nvPicPr>
          <p:cNvPr id="2" name="FILE_20211109_082324_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439" y="61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9B64-09A5-4727-8785-51AADDBB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8" y="768485"/>
            <a:ext cx="5992238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499839" y="2373351"/>
            <a:ext cx="9582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0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162AA-B5C2-40B0-882D-1C747C695F58}"/>
              </a:ext>
            </a:extLst>
          </p:cNvPr>
          <p:cNvSpPr txBox="1"/>
          <p:nvPr/>
        </p:nvSpPr>
        <p:spPr>
          <a:xfrm>
            <a:off x="4194436" y="1459149"/>
            <a:ext cx="380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C92D2-F3F8-40C7-A74B-2B6925A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thoại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FDE6-A557-423D-BA22-E5B0E962BB60}"/>
              </a:ext>
            </a:extLst>
          </p:cNvPr>
          <p:cNvSpPr txBox="1"/>
          <p:nvPr/>
        </p:nvSpPr>
        <p:spPr>
          <a:xfrm>
            <a:off x="1725631" y="279660"/>
            <a:ext cx="8740739" cy="669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Các con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? Do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E1AB8-FE04-4B70-83B8-C8F806CC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916" y="1286082"/>
            <a:ext cx="7276167" cy="4011131"/>
          </a:xfrm>
          <a:prstGeom prst="rect">
            <a:avLst/>
          </a:prstGeom>
        </p:spPr>
      </p:pic>
      <p:pic>
        <p:nvPicPr>
          <p:cNvPr id="3" name="FILE_20211109_082028_Thoại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79" y="611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081C6-6565-47CF-AA5E-CDD0F650E8E3}"/>
              </a:ext>
            </a:extLst>
          </p:cNvPr>
          <p:cNvSpPr txBox="1"/>
          <p:nvPr/>
        </p:nvSpPr>
        <p:spPr>
          <a:xfrm>
            <a:off x="4352694" y="440473"/>
            <a:ext cx="4099931" cy="661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Trong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ai?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6205" y="1078321"/>
            <a:ext cx="2743200" cy="3993917"/>
            <a:chOff x="1416205" y="1078321"/>
            <a:chExt cx="2743200" cy="3993917"/>
          </a:xfrm>
        </p:grpSpPr>
        <p:pic>
          <p:nvPicPr>
            <p:cNvPr id="5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0A9B021C-DC87-4C67-9AC0-3256C95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9" b="90000" l="10000" r="90000">
                          <a14:foregroundMark x1="31889" y1="2719" x2="31889" y2="2719"/>
                          <a14:foregroundMark x1="19222" y1="14211" x2="19222" y2="14211"/>
                          <a14:foregroundMark x1="17889" y1="74561" x2="17889" y2="74561"/>
                          <a14:foregroundMark x1="86444" y1="74561" x2="86444" y2="74561"/>
                          <a14:foregroundMark x1="76556" y1="16053" x2="76556" y2="16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6205" y="1078321"/>
              <a:ext cx="2743200" cy="34747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70A5C-ED5F-4975-9865-23AAF0B9E194}"/>
                </a:ext>
              </a:extLst>
            </p:cNvPr>
            <p:cNvSpPr txBox="1"/>
            <p:nvPr/>
          </p:nvSpPr>
          <p:spPr>
            <a:xfrm>
              <a:off x="2376835" y="4672128"/>
              <a:ext cx="7266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 err="1">
                  <a:latin typeface="Times New Roman"/>
                  <a:cs typeface="Times New Roman"/>
                </a:rPr>
                <a:t>Bố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FILE_20211109_082324_Thoại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36909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07463" y="2064836"/>
            <a:ext cx="2378846" cy="3628537"/>
            <a:chOff x="4707463" y="2064836"/>
            <a:chExt cx="2378846" cy="3628537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8337A807-A738-4061-A8DD-4BEE1C42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9500" l="7250" r="94000">
                          <a14:foregroundMark x1="17583" y1="21167" x2="17583" y2="21167"/>
                          <a14:foregroundMark x1="76750" y1="13000" x2="76750" y2="13000"/>
                          <a14:foregroundMark x1="94083" y1="94333" x2="94083" y2="94333"/>
                          <a14:foregroundMark x1="7250" y1="88750" x2="7250" y2="8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7463" y="2064836"/>
              <a:ext cx="2378846" cy="30074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7309" y="5293263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Mẹ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9365" y="3255782"/>
            <a:ext cx="2036957" cy="3181182"/>
            <a:chOff x="7729365" y="3255782"/>
            <a:chExt cx="2036957" cy="3181182"/>
          </a:xfrm>
        </p:grpSpPr>
        <p:pic>
          <p:nvPicPr>
            <p:cNvPr id="7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5E2188B-74F3-4F7C-8E87-A6E7F58B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91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365" y="3255782"/>
              <a:ext cx="2036957" cy="2594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2625" y="6036854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3007-FCC5-4B6B-A4FA-C2953B8B31A7}"/>
              </a:ext>
            </a:extLst>
          </p:cNvPr>
          <p:cNvSpPr txBox="1"/>
          <p:nvPr/>
        </p:nvSpPr>
        <p:spPr>
          <a:xfrm>
            <a:off x="3657696" y="366131"/>
            <a:ext cx="48766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52D22-07B3-4741-B1FE-686C44949D90}"/>
              </a:ext>
            </a:extLst>
          </p:cNvPr>
          <p:cNvSpPr txBox="1"/>
          <p:nvPr/>
        </p:nvSpPr>
        <p:spPr>
          <a:xfrm>
            <a:off x="4492082" y="1524354"/>
            <a:ext cx="3560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Nhà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Tràng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pic>
        <p:nvPicPr>
          <p:cNvPr id="4" name="FILE_20211109_082324_Thoại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13" y="62484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33" y="2278321"/>
            <a:ext cx="5554133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2843785" y="506981"/>
            <a:ext cx="650443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11" y="1251608"/>
            <a:ext cx="2143125" cy="2143125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757" y="1254977"/>
            <a:ext cx="2247900" cy="2136388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97" y="3748669"/>
            <a:ext cx="2278567" cy="2102006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10" y="3674327"/>
            <a:ext cx="2278566" cy="2055543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0036" y="623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01EB23D3-7CAB-4EDB-84CB-24FDCE1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4" y="1211766"/>
            <a:ext cx="3811858" cy="276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532A-5E6D-4DD9-91C1-4705FE7B8E36}"/>
              </a:ext>
            </a:extLst>
          </p:cNvPr>
          <p:cNvSpPr txBox="1"/>
          <p:nvPr/>
        </p:nvSpPr>
        <p:spPr>
          <a:xfrm>
            <a:off x="4519962" y="4343400"/>
            <a:ext cx="3495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85</Words>
  <Application>Microsoft Office PowerPoint</Application>
  <PresentationFormat>Widescreen</PresentationFormat>
  <Paragraphs>20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221</cp:revision>
  <dcterms:created xsi:type="dcterms:W3CDTF">2021-11-08T14:36:42Z</dcterms:created>
  <dcterms:modified xsi:type="dcterms:W3CDTF">2024-11-28T02:42:03Z</dcterms:modified>
</cp:coreProperties>
</file>