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12" Type="http://schemas.openxmlformats.org/officeDocument/2006/relationships/image" Target="../media/image43.gif"/><Relationship Id="rId17" Type="http://schemas.openxmlformats.org/officeDocument/2006/relationships/image" Target="../media/image28.gif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11138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    </a:t>
            </a:r>
            <a:endParaRPr lang="en-US" altLang="en-US" sz="1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057401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687401"/>
            <a:ext cx="6553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(4-5 </a:t>
            </a:r>
            <a:r>
              <a:rPr lang="en-US" alt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Nga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981903" y="846959"/>
            <a:ext cx="2343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04" y="1159094"/>
            <a:ext cx="668392" cy="6683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129" y="2596923"/>
            <a:ext cx="48365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lần lượt từng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384826"/>
            <a:ext cx="6553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CHUYỀN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Tết. Để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ăn,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lá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hát, sẽ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id="{0FB6394D-F3DD-466A-9FB0-B6D8D8019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337</Words>
  <Application>Microsoft Office PowerPoint</Application>
  <PresentationFormat>Widescreen</PresentationFormat>
  <Paragraphs>61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Hát bài hát: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2022-01-20T06:08:07Z</dcterms:created>
  <dcterms:modified xsi:type="dcterms:W3CDTF">2024-02-20T09:16:02Z</dcterms:modified>
</cp:coreProperties>
</file>