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9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00"/>
    <a:srgbClr val="F5E7F1"/>
    <a:srgbClr val="C54962"/>
    <a:srgbClr val="E8CADF"/>
    <a:srgbClr val="D59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4AD50-952F-4D30-8B45-E06A81B246C2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EDB6F-4733-4A30-8722-ACF20FF72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EDB6F-4733-4A30-8722-ACF20FF722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30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EDB6F-4733-4A30-8722-ACF20FF722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EDB6F-4733-4A30-8722-ACF20FF722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3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EDB6F-4733-4A30-8722-ACF20FF722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1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EDB6F-4733-4A30-8722-ACF20FF722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0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4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9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1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EDBE-3DA4-479B-B20C-EF2306E0B995}" type="datetimeFigureOut">
              <a:rPr lang="en-US" smtClean="0"/>
              <a:t>14/3/2024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19DDD-13AA-48AC-90AB-29E9B5CC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6"/>
          <p:cNvSpPr txBox="1"/>
          <p:nvPr/>
        </p:nvSpPr>
        <p:spPr>
          <a:xfrm>
            <a:off x="4385692" y="146021"/>
            <a:ext cx="3420616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600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UBND QUẬN LONG BIÊN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600" b="1" smtClean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TRƯỜNG MẦM NON HỒNG TIẾN</a:t>
            </a:r>
            <a:endParaRPr lang="en-US" altLang="vi-VN" sz="1600" b="1" dirty="0">
              <a:solidFill>
                <a:srgbClr val="002060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34722" y="2024786"/>
            <a:ext cx="5122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7273" y="2803248"/>
            <a:ext cx="595745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trẻ tách 10 đối tượng ra làm 2 phần bằng các cách khác </a:t>
            </a:r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Mẫu giáo Lớn 5 - 6 tuổi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Vũ Thu Trang</a:t>
            </a:r>
          </a:p>
          <a:p>
            <a:pPr algn="ctr"/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73916" y="6519446"/>
            <a:ext cx="4244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2023 - 2024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276" y="890832"/>
            <a:ext cx="823449" cy="8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765962" y="3633353"/>
            <a:ext cx="6428509" cy="2729344"/>
          </a:xfrm>
          <a:prstGeom prst="roundRect">
            <a:avLst/>
          </a:prstGeom>
          <a:solidFill>
            <a:srgbClr val="F5E7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765961" y="568034"/>
            <a:ext cx="6428509" cy="27293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60217"/>
            <a:ext cx="1420089" cy="1420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1555171"/>
            <a:ext cx="1420089" cy="1420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6" y="2770908"/>
            <a:ext cx="1420089" cy="14200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913910"/>
            <a:ext cx="1420089" cy="1420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5181599"/>
            <a:ext cx="1420089" cy="1420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3913910"/>
            <a:ext cx="1420089" cy="1420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5181599"/>
            <a:ext cx="1420089" cy="14200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52" y="386903"/>
            <a:ext cx="1420089" cy="14200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2" y="1618935"/>
            <a:ext cx="1420089" cy="14200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3" y="2717536"/>
            <a:ext cx="1420089" cy="142008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079180" y="1932706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5</a:t>
            </a:r>
            <a:endParaRPr lang="en-US" sz="9600" b="1" dirty="0">
              <a:solidFill>
                <a:srgbClr val="FFB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90017" y="5032028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5</a:t>
            </a:r>
            <a:endParaRPr lang="en-US" sz="9600" b="1" dirty="0">
              <a:solidFill>
                <a:srgbClr val="FFB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35261 0.04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45951 -0.13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56536 -0.311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8" y="-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66745 -0.488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72" y="-2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76849 -0.66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24" y="-3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22513 0.495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3293 0.315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0.43724 0.160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62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53216 -0.0217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02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63451 -0.2037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19" y="-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765962" y="3633353"/>
            <a:ext cx="6428509" cy="2729344"/>
          </a:xfrm>
          <a:prstGeom prst="roundRect">
            <a:avLst/>
          </a:prstGeom>
          <a:solidFill>
            <a:srgbClr val="F5E7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765961" y="568034"/>
            <a:ext cx="6428509" cy="27293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60217"/>
            <a:ext cx="1420089" cy="1420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1555171"/>
            <a:ext cx="1420089" cy="1420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6" y="2770908"/>
            <a:ext cx="1420089" cy="14200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913910"/>
            <a:ext cx="1420089" cy="1420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5181599"/>
            <a:ext cx="1420089" cy="1420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3913910"/>
            <a:ext cx="1420089" cy="1420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5181599"/>
            <a:ext cx="1420089" cy="14200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52" y="386903"/>
            <a:ext cx="1420089" cy="14200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2" y="1618935"/>
            <a:ext cx="1420089" cy="14200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3" y="2717536"/>
            <a:ext cx="1420089" cy="142008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079180" y="1932706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2</a:t>
            </a:r>
            <a:endParaRPr lang="en-US" sz="9600" b="1" dirty="0">
              <a:solidFill>
                <a:srgbClr val="FFB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90017" y="5032028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8</a:t>
            </a:r>
            <a:endParaRPr lang="en-US" sz="9600" b="1" dirty="0">
              <a:solidFill>
                <a:srgbClr val="FFB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1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35951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46172 -0.124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35286 0.122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45378 -0.04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8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56172 -0.225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86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54101 0.47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4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64063 0.2986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1" y="1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0.22813 0.3386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34128 0.166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57" y="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45951 -0.02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765962" y="3633353"/>
            <a:ext cx="6428509" cy="2729344"/>
          </a:xfrm>
          <a:prstGeom prst="roundRect">
            <a:avLst/>
          </a:prstGeom>
          <a:solidFill>
            <a:srgbClr val="F5E7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765961" y="568034"/>
            <a:ext cx="6428509" cy="27293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60217"/>
            <a:ext cx="1420089" cy="1420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1555171"/>
            <a:ext cx="1420089" cy="1420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6" y="2770908"/>
            <a:ext cx="1420089" cy="14200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913910"/>
            <a:ext cx="1420089" cy="1420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5181599"/>
            <a:ext cx="1420089" cy="1420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3913910"/>
            <a:ext cx="1420089" cy="1420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5181599"/>
            <a:ext cx="1420089" cy="14200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52" y="386903"/>
            <a:ext cx="1420089" cy="14200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2" y="1618935"/>
            <a:ext cx="1420089" cy="14200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3" y="2717536"/>
            <a:ext cx="1420089" cy="142008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079180" y="1932706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3</a:t>
            </a:r>
            <a:endParaRPr lang="en-US" sz="9600" b="1" dirty="0">
              <a:solidFill>
                <a:srgbClr val="FFB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90017" y="5032028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7</a:t>
            </a:r>
            <a:endParaRPr lang="en-US" sz="9600" b="1" dirty="0">
              <a:solidFill>
                <a:srgbClr val="FFB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35951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46172 -0.124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57096 -0.303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-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35039 -0.04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3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45157 -0.231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8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43073 0.47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6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53841 0.293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4" y="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0.63945 0.138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66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22878 0.1682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32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34128 -0.0106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5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4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6118518" y="2632362"/>
            <a:ext cx="5689025" cy="3906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87928" y="2632362"/>
            <a:ext cx="5689025" cy="3906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" y="329055"/>
            <a:ext cx="1260764" cy="12607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87" y="329055"/>
            <a:ext cx="1260764" cy="12607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09" y="329055"/>
            <a:ext cx="1260764" cy="1260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34" y="329055"/>
            <a:ext cx="1260764" cy="12607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68" y="329055"/>
            <a:ext cx="1260764" cy="1260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3" y="329055"/>
            <a:ext cx="1260764" cy="12607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7" y="329055"/>
            <a:ext cx="1260764" cy="1260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416" y="329055"/>
            <a:ext cx="1260764" cy="12607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2" y="329055"/>
            <a:ext cx="1260764" cy="12607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77" y="329055"/>
            <a:ext cx="1260764" cy="12607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961663" y="1773382"/>
            <a:ext cx="2396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C549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3800" b="1" dirty="0">
              <a:solidFill>
                <a:srgbClr val="C549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6972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1</a:t>
            </a:r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25997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54962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9835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742 0.3914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38086 0.3773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36" y="1886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37096 0.3692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18449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36563 0.3713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856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36719 0.379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18958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36185 0.3733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86" y="1865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0.05104 0.5511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2754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-0.04284 0.55718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2784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-0.02851 0.555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2775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01966 0.5611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5" grpId="0"/>
      <p:bldP spid="25" grpId="1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6118518" y="2632362"/>
            <a:ext cx="5689025" cy="3906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87928" y="2632362"/>
            <a:ext cx="5689025" cy="3906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" y="329055"/>
            <a:ext cx="1260764" cy="12607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87" y="329055"/>
            <a:ext cx="1260764" cy="12607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09" y="329055"/>
            <a:ext cx="1260764" cy="1260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34" y="329055"/>
            <a:ext cx="1260764" cy="12607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68" y="329055"/>
            <a:ext cx="1260764" cy="1260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3" y="329055"/>
            <a:ext cx="1260764" cy="12607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7" y="329055"/>
            <a:ext cx="1260764" cy="1260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416" y="329055"/>
            <a:ext cx="1260764" cy="12607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2" y="329055"/>
            <a:ext cx="1260764" cy="12607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77" y="329055"/>
            <a:ext cx="1260764" cy="12607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961663" y="1773382"/>
            <a:ext cx="2396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C549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3800" b="1" dirty="0">
              <a:solidFill>
                <a:srgbClr val="C549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6972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2</a:t>
            </a:r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25997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8</a:t>
            </a:r>
            <a:endParaRPr lang="en-US" sz="9600" b="1" dirty="0">
              <a:solidFill>
                <a:srgbClr val="C54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4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742 0.3914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956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01836 0.3814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37096 0.3692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1844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36563 0.371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856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36719 0.379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9" y="1895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36185 0.3733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86" y="18657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0.05104 0.5511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2754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-0.04284 0.5571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2784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-0.02851 0.555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2775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01966 0.5611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5" grpId="0"/>
      <p:bldP spid="25" grpId="1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6118518" y="2632362"/>
            <a:ext cx="5689025" cy="3906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87928" y="2632362"/>
            <a:ext cx="5689025" cy="3906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" y="329055"/>
            <a:ext cx="1260764" cy="12607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87" y="329055"/>
            <a:ext cx="1260764" cy="12607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09" y="329055"/>
            <a:ext cx="1260764" cy="1260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34" y="329055"/>
            <a:ext cx="1260764" cy="12607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68" y="329055"/>
            <a:ext cx="1260764" cy="1260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3" y="329055"/>
            <a:ext cx="1260764" cy="12607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7" y="329055"/>
            <a:ext cx="1260764" cy="1260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416" y="329055"/>
            <a:ext cx="1260764" cy="12607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2" y="329055"/>
            <a:ext cx="1260764" cy="12607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77" y="329055"/>
            <a:ext cx="1260764" cy="12607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961663" y="1773382"/>
            <a:ext cx="2396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C549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3800" b="1" dirty="0">
              <a:solidFill>
                <a:srgbClr val="C549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6972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3</a:t>
            </a:r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25997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93095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7</a:t>
            </a:r>
            <a:endParaRPr lang="en-US" sz="9600" b="1" dirty="0">
              <a:solidFill>
                <a:srgbClr val="C54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6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742 0.3914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956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01836 0.3814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1907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02669 0.385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20768 0.3914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78" y="1956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20469 0.387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1937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19597 0.3895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1946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18047 0.3935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23" y="1967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0.1767 0.3995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28" y="1997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-0.17617 0.555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5" y="2775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122 0.5592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7" y="2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5" grpId="0"/>
      <p:bldP spid="25" grpId="1"/>
      <p:bldP spid="28" grpId="0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6118518" y="2632362"/>
            <a:ext cx="5689025" cy="3906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87928" y="2632362"/>
            <a:ext cx="5689025" cy="3906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" y="329055"/>
            <a:ext cx="1260764" cy="12607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87" y="329055"/>
            <a:ext cx="1260764" cy="12607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09" y="329055"/>
            <a:ext cx="1260764" cy="1260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34" y="329055"/>
            <a:ext cx="1260764" cy="12607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68" y="329055"/>
            <a:ext cx="1260764" cy="1260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3" y="329055"/>
            <a:ext cx="1260764" cy="12607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7" y="329055"/>
            <a:ext cx="1260764" cy="1260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416" y="329055"/>
            <a:ext cx="1260764" cy="12607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2" y="329055"/>
            <a:ext cx="1260764" cy="12607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77" y="329055"/>
            <a:ext cx="1260764" cy="12607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961663" y="1773382"/>
            <a:ext cx="2396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C549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3800" b="1" dirty="0">
              <a:solidFill>
                <a:srgbClr val="C549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6972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4</a:t>
            </a:r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25997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93095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6</a:t>
            </a:r>
            <a:endParaRPr lang="en-US" sz="9600" b="1" dirty="0">
              <a:solidFill>
                <a:srgbClr val="C54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4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742 0.3914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956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01836 0.3814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1907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02669 0.385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" y="1925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0.03398 0.387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3" y="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0248 0.3935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7" y="1967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10039 0.3895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1946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09414 0.4016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1" y="2006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0.08464 0.397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2" y="1986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0.08399 0.4016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3" y="2006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197 0.5849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57" y="2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5" grpId="0"/>
      <p:bldP spid="25" grpId="1"/>
      <p:bldP spid="28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6118518" y="2632362"/>
            <a:ext cx="5689025" cy="39069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87928" y="2632362"/>
            <a:ext cx="5689025" cy="3906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" y="329055"/>
            <a:ext cx="1260764" cy="12607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87" y="329055"/>
            <a:ext cx="1260764" cy="12607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609" y="329055"/>
            <a:ext cx="1260764" cy="1260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34" y="329055"/>
            <a:ext cx="1260764" cy="12607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68" y="329055"/>
            <a:ext cx="1260764" cy="1260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3" y="329055"/>
            <a:ext cx="1260764" cy="12607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7" y="329055"/>
            <a:ext cx="1260764" cy="1260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416" y="329055"/>
            <a:ext cx="1260764" cy="12607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2" y="329055"/>
            <a:ext cx="1260764" cy="12607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77" y="329055"/>
            <a:ext cx="1260764" cy="126076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961663" y="1773382"/>
            <a:ext cx="2396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C549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3800" b="1" dirty="0">
              <a:solidFill>
                <a:srgbClr val="C549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6972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5</a:t>
            </a:r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25997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>
              <a:solidFill>
                <a:srgbClr val="C5496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93095" y="5223163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54962"/>
                </a:solidFill>
              </a:rPr>
              <a:t>5</a:t>
            </a:r>
            <a:endParaRPr lang="en-US" sz="9600" b="1" dirty="0">
              <a:solidFill>
                <a:srgbClr val="C549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286 0.4037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2018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-0.00781 0.4055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20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01198 0.4076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2037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81481E-6 L -0.01849 0.4097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" y="2048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01692 0.4157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00847 0.4118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2057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00547 0.4118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2057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-0.00286 0.4118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057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-0.01146 0.4076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2037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01745 0.4178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2" y="2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5" grpId="0"/>
      <p:bldP spid="25" grpId="1"/>
      <p:bldP spid="28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4841" y="1735367"/>
            <a:ext cx="3048003" cy="2969722"/>
          </a:xfrm>
          <a:prstGeom prst="ellipse">
            <a:avLst/>
          </a:prstGeom>
          <a:solidFill>
            <a:srgbClr val="F5E7F1"/>
          </a:solidFill>
          <a:ln w="28575">
            <a:solidFill>
              <a:srgbClr val="C54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13608" y="2112232"/>
            <a:ext cx="2299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913910" y="1108364"/>
            <a:ext cx="2514599" cy="1254007"/>
          </a:xfrm>
          <a:prstGeom prst="straightConnector1">
            <a:avLst/>
          </a:prstGeom>
          <a:ln w="57150">
            <a:solidFill>
              <a:srgbClr val="C549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125190" y="2241131"/>
            <a:ext cx="2303319" cy="602871"/>
          </a:xfrm>
          <a:prstGeom prst="straightConnector1">
            <a:avLst/>
          </a:prstGeom>
          <a:ln w="38100">
            <a:solidFill>
              <a:srgbClr val="C549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94463" y="3353497"/>
            <a:ext cx="2234046" cy="20433"/>
          </a:xfrm>
          <a:prstGeom prst="straightConnector1">
            <a:avLst/>
          </a:prstGeom>
          <a:ln w="57150">
            <a:solidFill>
              <a:srgbClr val="C549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80161" y="3830757"/>
            <a:ext cx="2348348" cy="817444"/>
          </a:xfrm>
          <a:prstGeom prst="straightConnector1">
            <a:avLst/>
          </a:prstGeom>
          <a:ln w="57150">
            <a:solidFill>
              <a:srgbClr val="C549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553200" y="457199"/>
            <a:ext cx="3380509" cy="955964"/>
          </a:xfrm>
          <a:prstGeom prst="roundRect">
            <a:avLst/>
          </a:prstGeom>
          <a:solidFill>
            <a:srgbClr val="F5E7F1"/>
          </a:solidFill>
          <a:ln w="38100">
            <a:solidFill>
              <a:srgbClr val="C54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53198" y="1676571"/>
            <a:ext cx="3380509" cy="955964"/>
          </a:xfrm>
          <a:prstGeom prst="roundRect">
            <a:avLst/>
          </a:prstGeom>
          <a:solidFill>
            <a:srgbClr val="F5E7F1"/>
          </a:solidFill>
          <a:ln w="38100">
            <a:solidFill>
              <a:srgbClr val="C54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53199" y="2895948"/>
            <a:ext cx="3380509" cy="955964"/>
          </a:xfrm>
          <a:prstGeom prst="roundRect">
            <a:avLst/>
          </a:prstGeom>
          <a:solidFill>
            <a:srgbClr val="F5E7F1"/>
          </a:solidFill>
          <a:ln w="38100">
            <a:solidFill>
              <a:srgbClr val="C54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53200" y="4170219"/>
            <a:ext cx="3380509" cy="955964"/>
          </a:xfrm>
          <a:prstGeom prst="roundRect">
            <a:avLst/>
          </a:prstGeom>
          <a:solidFill>
            <a:srgbClr val="F5E7F1"/>
          </a:solidFill>
          <a:ln w="38100">
            <a:solidFill>
              <a:srgbClr val="C54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53200" y="5389417"/>
            <a:ext cx="3380509" cy="955964"/>
          </a:xfrm>
          <a:prstGeom prst="roundRect">
            <a:avLst/>
          </a:prstGeom>
          <a:solidFill>
            <a:srgbClr val="F5E7F1"/>
          </a:solidFill>
          <a:ln w="38100">
            <a:solidFill>
              <a:srgbClr val="C54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13464" y="4328223"/>
            <a:ext cx="2615045" cy="1490686"/>
          </a:xfrm>
          <a:prstGeom prst="straightConnector1">
            <a:avLst/>
          </a:prstGeom>
          <a:ln w="57150">
            <a:solidFill>
              <a:srgbClr val="C549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4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765962" y="3633353"/>
            <a:ext cx="6428509" cy="2729344"/>
          </a:xfrm>
          <a:prstGeom prst="roundRect">
            <a:avLst/>
          </a:prstGeom>
          <a:solidFill>
            <a:srgbClr val="F5E7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765961" y="568034"/>
            <a:ext cx="6428509" cy="27293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60217"/>
            <a:ext cx="1420089" cy="1420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1555171"/>
            <a:ext cx="1420089" cy="1420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6" y="2770908"/>
            <a:ext cx="1420089" cy="14200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913910"/>
            <a:ext cx="1420089" cy="1420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5181599"/>
            <a:ext cx="1420089" cy="1420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3913910"/>
            <a:ext cx="1420089" cy="1420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5181599"/>
            <a:ext cx="1420089" cy="14200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52" y="386903"/>
            <a:ext cx="1420089" cy="14200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2" y="1618935"/>
            <a:ext cx="1420089" cy="14200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3" y="2717536"/>
            <a:ext cx="1420089" cy="142008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079180" y="1932706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4</a:t>
            </a:r>
            <a:endParaRPr lang="en-US" sz="9600" b="1" dirty="0">
              <a:solidFill>
                <a:srgbClr val="FFB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90017" y="5032028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6</a:t>
            </a:r>
            <a:endParaRPr lang="en-US" sz="9600" b="1" dirty="0">
              <a:solidFill>
                <a:srgbClr val="FFB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2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35951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46172 -0.124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57096 -0.303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-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67878 -0.463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32" y="-2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35378 -0.218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82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3319 0.47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9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43385 0.288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93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0.53945 0.1333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66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64128 -0.030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57" y="-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22761 -0.0185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0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765962" y="3633353"/>
            <a:ext cx="6428509" cy="2729344"/>
          </a:xfrm>
          <a:prstGeom prst="roundRect">
            <a:avLst/>
          </a:prstGeom>
          <a:solidFill>
            <a:srgbClr val="F5E7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765961" y="568034"/>
            <a:ext cx="6428509" cy="27293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60217"/>
            <a:ext cx="1420089" cy="1420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1555171"/>
            <a:ext cx="1420089" cy="14200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6" y="2770908"/>
            <a:ext cx="1420089" cy="14200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3913910"/>
            <a:ext cx="1420089" cy="14200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9" y="5181599"/>
            <a:ext cx="1420089" cy="1420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3913910"/>
            <a:ext cx="1420089" cy="1420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47" y="5181599"/>
            <a:ext cx="1420089" cy="14200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52" y="386903"/>
            <a:ext cx="1420089" cy="14200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2" y="1618935"/>
            <a:ext cx="1420089" cy="14200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23" y="2717536"/>
            <a:ext cx="1420089" cy="142008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079180" y="1932706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1</a:t>
            </a:r>
            <a:endParaRPr lang="en-US" sz="9600" b="1" dirty="0">
              <a:solidFill>
                <a:srgbClr val="FFB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90017" y="5032028"/>
            <a:ext cx="1115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B300"/>
                </a:solidFill>
              </a:rPr>
              <a:t>9</a:t>
            </a:r>
            <a:endParaRPr lang="en-US" sz="9600" b="1" dirty="0">
              <a:solidFill>
                <a:srgbClr val="FFB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35951 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35261 0.302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45742 0.12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5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55039 -0.040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13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65717 -0.225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52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63411 0.47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6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22135 0.490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0.3293 0.330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1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43333 0.154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54011 -0.0307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5" y="-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99</Words>
  <Application>Microsoft Office PowerPoint</Application>
  <PresentationFormat>Widescreen</PresentationFormat>
  <Paragraphs>43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NMT</dc:creator>
  <cp:lastModifiedBy>Admin</cp:lastModifiedBy>
  <cp:revision>16</cp:revision>
  <dcterms:created xsi:type="dcterms:W3CDTF">2022-12-15T08:28:54Z</dcterms:created>
  <dcterms:modified xsi:type="dcterms:W3CDTF">2024-03-14T04:19:56Z</dcterms:modified>
</cp:coreProperties>
</file>