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2" y="2183605"/>
            <a:ext cx="632397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THƠ: ẢNH BÁC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giả: Trần Đăng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 </a:t>
            </a:r>
            <a:endParaRPr lang="en-US" sz="2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MGN (4-5 tuổi)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 Thuỳ Linh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 smtClean="0"/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alt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 TIẾN </a:t>
            </a:r>
            <a:endParaRPr lang="en-US" alt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23" y="1146582"/>
            <a:ext cx="869155" cy="8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Tc: Điền từ còn thiếu trong bài thơ “ Ảnh Bác”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155</Words>
  <Application>Microsoft Office PowerPoint</Application>
  <PresentationFormat>On-screen Show (4:3)</PresentationFormat>
  <Paragraphs>37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8</cp:revision>
  <dcterms:created xsi:type="dcterms:W3CDTF">2024-05-16T03:16:53Z</dcterms:created>
  <dcterms:modified xsi:type="dcterms:W3CDTF">2024-09-18T03:56:55Z</dcterms:modified>
</cp:coreProperties>
</file>