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44" d="100"/>
          <a:sy n="44" d="100"/>
        </p:scale>
        <p:origin x="174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4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8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012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93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0442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3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2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2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7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4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8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B4F1D-2840-4A44-83BD-39F5B4A3F4E9}" type="datetimeFigureOut">
              <a:rPr lang="en-US" smtClean="0"/>
              <a:t>13/5/2024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2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14" y="192087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505200" y="87313"/>
            <a:ext cx="6096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LONG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 TIẾN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2275114" y="1855787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3238500" y="3057524"/>
            <a:ext cx="66294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XẾP TƯƠNG ỨNG 1 – 1</a:t>
            </a: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MẪU GIÁO BÉ (3 – 4 TUỔI)</a:t>
            </a: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15 – 20 PHÚT</a:t>
            </a: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3733800" y="617378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76326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28600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895600" y="228600"/>
            <a:ext cx="7162800" cy="5842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2: THI BÀY TIỆC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752600" y="1447801"/>
            <a:ext cx="8763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Cách chơi: Cô chia các con làm 2 đội. Đó là đội hoa và đội lá.  Nhiệm vụ của 2 đội sẽ thi đua bày bàn tiệc. 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Đội lá: Xếp mỗi 1 thìa vào 1 đĩa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Đội hoa: Xếp 1 bát  cạnh 1 ly.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Trong thời gian 1 bản nhạc đội nào bày xong trước thì đội đó giành chiến thắng.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93583168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612775"/>
            <a:ext cx="83534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7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981200" y="1066800"/>
            <a:ext cx="8229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CHUẨN BỊ</a:t>
            </a:r>
          </a:p>
          <a:p>
            <a:pPr eaLnBrk="1" hangingPunct="1"/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Đĩa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94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09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3276600" y="1409700"/>
            <a:ext cx="5334000" cy="4953000"/>
            <a:chOff x="2927252" y="1600200"/>
            <a:chExt cx="5334000" cy="4953000"/>
          </a:xfrm>
        </p:grpSpPr>
        <p:sp>
          <p:nvSpPr>
            <p:cNvPr id="2" name="Rectangle 1"/>
            <p:cNvSpPr/>
            <p:nvPr/>
          </p:nvSpPr>
          <p:spPr>
            <a:xfrm>
              <a:off x="3505102" y="3429000"/>
              <a:ext cx="4114800" cy="3124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Isosceles Triangle 2"/>
            <p:cNvSpPr/>
            <p:nvPr/>
          </p:nvSpPr>
          <p:spPr>
            <a:xfrm>
              <a:off x="2927252" y="1600200"/>
              <a:ext cx="5334000" cy="18288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067202" y="4800600"/>
              <a:ext cx="990600" cy="1752600"/>
            </a:xfrm>
            <a:prstGeom prst="rect">
              <a:avLst/>
            </a:prstGeom>
            <a:solidFill>
              <a:srgbClr val="0099FF"/>
            </a:solidFill>
            <a:ln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502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33702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8152001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6" y="5714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 bwMode="auto">
          <a:xfrm>
            <a:off x="4451350" y="1600200"/>
            <a:ext cx="5334000" cy="18288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029200" y="3429000"/>
            <a:ext cx="4114800" cy="3124200"/>
            <a:chOff x="3505200" y="3429000"/>
            <a:chExt cx="4114800" cy="3124200"/>
          </a:xfrm>
        </p:grpSpPr>
        <p:sp>
          <p:nvSpPr>
            <p:cNvPr id="4" name="Rectangle 3"/>
            <p:cNvSpPr/>
            <p:nvPr/>
          </p:nvSpPr>
          <p:spPr bwMode="auto">
            <a:xfrm>
              <a:off x="3505200" y="3429000"/>
              <a:ext cx="4114800" cy="3124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067300" y="4800600"/>
              <a:ext cx="990600" cy="1752600"/>
            </a:xfrm>
            <a:prstGeom prst="rect">
              <a:avLst/>
            </a:prstGeom>
            <a:solidFill>
              <a:srgbClr val="0099FF"/>
            </a:solidFill>
            <a:ln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705600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733800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2994724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465591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/>
          <p:cNvSpPr/>
          <p:nvPr/>
        </p:nvSpPr>
        <p:spPr>
          <a:xfrm>
            <a:off x="1550988" y="3214689"/>
            <a:ext cx="2324100" cy="90963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03400" y="4146550"/>
            <a:ext cx="1792288" cy="1633538"/>
            <a:chOff x="279507" y="4146231"/>
            <a:chExt cx="1792877" cy="1634197"/>
          </a:xfrm>
        </p:grpSpPr>
        <p:sp>
          <p:nvSpPr>
            <p:cNvPr id="7" name="Rectangle 6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60769" y="4864070"/>
              <a:ext cx="430353" cy="91635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3790" y="4344749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9553" y="4344749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4" name="Isosceles Triangle 13"/>
          <p:cNvSpPr/>
          <p:nvPr/>
        </p:nvSpPr>
        <p:spPr>
          <a:xfrm>
            <a:off x="4814888" y="3254375"/>
            <a:ext cx="2324100" cy="90963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070475" y="4198939"/>
            <a:ext cx="1792288" cy="1633537"/>
            <a:chOff x="279507" y="4146231"/>
            <a:chExt cx="1792877" cy="1634197"/>
          </a:xfrm>
        </p:grpSpPr>
        <p:sp>
          <p:nvSpPr>
            <p:cNvPr id="16" name="Rectangle 15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60769" y="4864071"/>
              <a:ext cx="430353" cy="9163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73790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9553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Isosceles Triangle 19"/>
          <p:cNvSpPr/>
          <p:nvPr/>
        </p:nvSpPr>
        <p:spPr>
          <a:xfrm>
            <a:off x="7848600" y="3276600"/>
            <a:ext cx="2324100" cy="90963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8101014" y="4208464"/>
            <a:ext cx="1792287" cy="1633537"/>
            <a:chOff x="279507" y="4146231"/>
            <a:chExt cx="1792877" cy="1634197"/>
          </a:xfrm>
        </p:grpSpPr>
        <p:sp>
          <p:nvSpPr>
            <p:cNvPr id="22" name="Rectangle 21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60768" y="4864071"/>
              <a:ext cx="430355" cy="9163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73791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9552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7264873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4" grpId="0" animBg="1" autoUpdateAnimBg="0"/>
      <p:bldP spid="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9" y="3936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57589" y="4156076"/>
            <a:ext cx="695325" cy="1611313"/>
            <a:chOff x="0" y="0"/>
            <a:chExt cx="1343025" cy="3457575"/>
          </a:xfrm>
        </p:grpSpPr>
        <p:pic>
          <p:nvPicPr>
            <p:cNvPr id="8223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4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6" name="Group 23"/>
          <p:cNvGrpSpPr>
            <a:grpSpLocks/>
          </p:cNvGrpSpPr>
          <p:nvPr/>
        </p:nvGrpSpPr>
        <p:grpSpPr bwMode="auto">
          <a:xfrm>
            <a:off x="1636713" y="3384550"/>
            <a:ext cx="1878012" cy="2395538"/>
            <a:chOff x="112784" y="3385312"/>
            <a:chExt cx="1877313" cy="2395116"/>
          </a:xfrm>
        </p:grpSpPr>
        <p:sp>
          <p:nvSpPr>
            <p:cNvPr id="6" name="Isosceles Triangle 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18" name="Group 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79392" y="4145529"/>
                <a:ext cx="1793106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59409" y="4863211"/>
                <a:ext cx="433072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74439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8907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8197" name="Group 24"/>
          <p:cNvGrpSpPr>
            <a:grpSpLocks/>
          </p:cNvGrpSpPr>
          <p:nvPr/>
        </p:nvGrpSpPr>
        <p:grpSpPr bwMode="auto">
          <a:xfrm>
            <a:off x="4271964" y="3384550"/>
            <a:ext cx="1876425" cy="2395538"/>
            <a:chOff x="112784" y="3385312"/>
            <a:chExt cx="1877313" cy="2395116"/>
          </a:xfrm>
        </p:grpSpPr>
        <p:sp>
          <p:nvSpPr>
            <p:cNvPr id="26" name="Isosceles Triangle 2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12" name="Group 2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79556" y="4145529"/>
                <a:ext cx="1792777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60148" y="4863211"/>
                <a:ext cx="431594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673938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9155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8198" name="Group 31"/>
          <p:cNvGrpSpPr>
            <a:grpSpLocks/>
          </p:cNvGrpSpPr>
          <p:nvPr/>
        </p:nvGrpSpPr>
        <p:grpSpPr bwMode="auto">
          <a:xfrm>
            <a:off x="7315201" y="3373438"/>
            <a:ext cx="1878013" cy="2393950"/>
            <a:chOff x="112784" y="3385312"/>
            <a:chExt cx="1877313" cy="2395116"/>
          </a:xfrm>
        </p:grpSpPr>
        <p:sp>
          <p:nvSpPr>
            <p:cNvPr id="33" name="Isosceles Triangle 32"/>
            <p:cNvSpPr/>
            <p:nvPr/>
          </p:nvSpPr>
          <p:spPr>
            <a:xfrm>
              <a:off x="112784" y="3385312"/>
              <a:ext cx="1877313" cy="77031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06" name="Group 33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9393" y="4146053"/>
                <a:ext cx="1793103" cy="163437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59408" y="4864212"/>
                <a:ext cx="433073" cy="916216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74439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78908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9" name="Group 24"/>
          <p:cNvGrpSpPr>
            <a:grpSpLocks/>
          </p:cNvGrpSpPr>
          <p:nvPr/>
        </p:nvGrpSpPr>
        <p:grpSpPr bwMode="auto">
          <a:xfrm>
            <a:off x="6400801" y="4175126"/>
            <a:ext cx="696913" cy="1611313"/>
            <a:chOff x="0" y="0"/>
            <a:chExt cx="1343025" cy="3457575"/>
          </a:xfrm>
        </p:grpSpPr>
        <p:pic>
          <p:nvPicPr>
            <p:cNvPr id="8203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2" name="Group 24"/>
          <p:cNvGrpSpPr>
            <a:grpSpLocks/>
          </p:cNvGrpSpPr>
          <p:nvPr/>
        </p:nvGrpSpPr>
        <p:grpSpPr bwMode="auto">
          <a:xfrm>
            <a:off x="9372601" y="4175126"/>
            <a:ext cx="696913" cy="1611313"/>
            <a:chOff x="0" y="0"/>
            <a:chExt cx="1343025" cy="3457575"/>
          </a:xfrm>
        </p:grpSpPr>
        <p:pic>
          <p:nvPicPr>
            <p:cNvPr id="8201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2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63952236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9" y="3936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57589" y="4156076"/>
            <a:ext cx="695325" cy="1611313"/>
            <a:chOff x="0" y="0"/>
            <a:chExt cx="1343025" cy="3457575"/>
          </a:xfrm>
        </p:grpSpPr>
        <p:pic>
          <p:nvPicPr>
            <p:cNvPr id="9247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8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48" name="Group 23"/>
          <p:cNvGrpSpPr>
            <a:grpSpLocks/>
          </p:cNvGrpSpPr>
          <p:nvPr/>
        </p:nvGrpSpPr>
        <p:grpSpPr bwMode="auto">
          <a:xfrm>
            <a:off x="1636713" y="3384550"/>
            <a:ext cx="1878012" cy="2395538"/>
            <a:chOff x="112784" y="3385312"/>
            <a:chExt cx="1877313" cy="2395116"/>
          </a:xfrm>
        </p:grpSpPr>
        <p:sp>
          <p:nvSpPr>
            <p:cNvPr id="6" name="Isosceles Triangle 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42" name="Group 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79392" y="4145529"/>
                <a:ext cx="1793106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59409" y="4863211"/>
                <a:ext cx="433072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74439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8907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6149" name="Group 24"/>
          <p:cNvGrpSpPr>
            <a:grpSpLocks/>
          </p:cNvGrpSpPr>
          <p:nvPr/>
        </p:nvGrpSpPr>
        <p:grpSpPr bwMode="auto">
          <a:xfrm>
            <a:off x="4271964" y="3384550"/>
            <a:ext cx="1876425" cy="2395538"/>
            <a:chOff x="112784" y="3385312"/>
            <a:chExt cx="1877313" cy="2395116"/>
          </a:xfrm>
        </p:grpSpPr>
        <p:sp>
          <p:nvSpPr>
            <p:cNvPr id="26" name="Isosceles Triangle 2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36" name="Group 2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79556" y="4145529"/>
                <a:ext cx="1792777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60148" y="4863211"/>
                <a:ext cx="431594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673938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9155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6150" name="Group 31"/>
          <p:cNvGrpSpPr>
            <a:grpSpLocks/>
          </p:cNvGrpSpPr>
          <p:nvPr/>
        </p:nvGrpSpPr>
        <p:grpSpPr bwMode="auto">
          <a:xfrm>
            <a:off x="7315201" y="3373438"/>
            <a:ext cx="1878013" cy="2393950"/>
            <a:chOff x="112784" y="3385312"/>
            <a:chExt cx="1877313" cy="2395116"/>
          </a:xfrm>
        </p:grpSpPr>
        <p:sp>
          <p:nvSpPr>
            <p:cNvPr id="33" name="Isosceles Triangle 32"/>
            <p:cNvSpPr/>
            <p:nvPr/>
          </p:nvSpPr>
          <p:spPr>
            <a:xfrm>
              <a:off x="112784" y="3385312"/>
              <a:ext cx="1877313" cy="77031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30" name="Group 33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9393" y="4146053"/>
                <a:ext cx="1793103" cy="163437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59408" y="4864212"/>
                <a:ext cx="433073" cy="916216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74439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78908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9" name="Group 24"/>
          <p:cNvGrpSpPr>
            <a:grpSpLocks/>
          </p:cNvGrpSpPr>
          <p:nvPr/>
        </p:nvGrpSpPr>
        <p:grpSpPr bwMode="auto">
          <a:xfrm>
            <a:off x="6400801" y="4175126"/>
            <a:ext cx="696913" cy="1611313"/>
            <a:chOff x="0" y="0"/>
            <a:chExt cx="1343025" cy="3457575"/>
          </a:xfrm>
        </p:grpSpPr>
        <p:pic>
          <p:nvPicPr>
            <p:cNvPr id="9227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2" name="Group 24"/>
          <p:cNvGrpSpPr>
            <a:grpSpLocks/>
          </p:cNvGrpSpPr>
          <p:nvPr/>
        </p:nvGrpSpPr>
        <p:grpSpPr bwMode="auto">
          <a:xfrm>
            <a:off x="9372601" y="4175126"/>
            <a:ext cx="696913" cy="1611313"/>
            <a:chOff x="0" y="0"/>
            <a:chExt cx="1343025" cy="3457575"/>
          </a:xfrm>
        </p:grpSpPr>
        <p:pic>
          <p:nvPicPr>
            <p:cNvPr id="9225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5487889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4" y="400050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4267200" y="975519"/>
            <a:ext cx="7162800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1: TÌM BẠN</a:t>
            </a: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1752600" y="2135188"/>
            <a:ext cx="8763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Cách chơi: Các con đứng thành vòng tròn và nhún nhẩy theo nhạc Khi có hiệu lệnh: “Tìm bạn”</a:t>
            </a:r>
            <a:r>
              <a:rPr lang="en-US" altLang="en-US" sz="36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Lần 1: Thì  mỗi 1 bạn đội mũ  hoa sẽ cầm tay 1 bạn đội mũ lá.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 kết quả, cho trẻ tự nói.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Lần 2: Một bạn trai sẽ kết bạn với 1 bạn gái.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823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308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2024-05-13T09:00:51Z</dcterms:created>
  <dcterms:modified xsi:type="dcterms:W3CDTF">2024-05-13T09:07:09Z</dcterms:modified>
</cp:coreProperties>
</file>