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21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0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4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7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7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1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9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823DA97-9D47-426D-96E9-EE4F9F05F1E3}" type="datetimeFigureOut">
              <a:rPr lang="en-US" smtClean="0"/>
              <a:t>18/9/2024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4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ga.com.vn/media/news/2707_nen-pp-chuyen-nghiep-full-h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82537" y="165250"/>
            <a:ext cx="642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</a:t>
            </a:r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</a:p>
          <a:p>
            <a:pPr algn="ctr"/>
            <a:r>
              <a:rPr lang="en-US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HỒNG TIẾN</a:t>
            </a:r>
            <a:endParaRPr lang="en-US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4202" y="2206248"/>
            <a:ext cx="880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038" y="3018439"/>
            <a:ext cx="5497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3206" y="3709003"/>
            <a:ext cx="5525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Lớp: Nhà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D2</a:t>
            </a:r>
          </a:p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Hường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3519" y="900220"/>
            <a:ext cx="944962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0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mega.com.vn/media/news/2707_nen-pp-chuyen-nghiep-full-h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04291" y="99849"/>
            <a:ext cx="805107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I. Mục đích - yêu cầu</a:t>
            </a: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1. Kiến thức:</a:t>
            </a:r>
          </a:p>
          <a:p>
            <a:pPr marL="457200" indent="-457200">
              <a:buFontTx/>
              <a:buChar char="-"/>
              <a:defRPr/>
            </a:pPr>
            <a:r>
              <a:rPr lang="en-US" sz="3600" dirty="0">
                <a:solidFill>
                  <a:srgbClr val="002060"/>
                </a:solidFill>
              </a:rPr>
              <a:t> 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biết và so sánh  nhóm số lượng 1 và nhiều 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  <a:defRPr/>
            </a:pPr>
            <a:r>
              <a:rPr lang="vi-VN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 biết chơi trò chơi.</a:t>
            </a:r>
          </a:p>
          <a:p>
            <a:pPr marL="457200" indent="-457200">
              <a:buFontTx/>
              <a:buChar char="-"/>
              <a:defRPr/>
            </a:pPr>
            <a:r>
              <a:rPr lang="vi-VN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 </a:t>
            </a:r>
            <a:r>
              <a:rPr lang="vi-VN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 tên bài học.</a:t>
            </a: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2. Kĩ năng: </a:t>
            </a: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 năng sắp xếp tương ứng theo các nhóm và so sánh.</a:t>
            </a:r>
            <a:endParaRPr lang="vi-VN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3. Thái độ: </a:t>
            </a:r>
          </a:p>
          <a:p>
            <a:pPr>
              <a:defRPr/>
            </a:pPr>
            <a:r>
              <a:rPr lang="vi-VN" altLang="en-US" sz="3600">
                <a:solidFill>
                  <a:srgbClr val="00206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>
                <a:solidFill>
                  <a:srgbClr val="002060"/>
                </a:solidFill>
                <a:latin typeface="Times New Roman" panose="02020603050405020304" pitchFamily="18" charset="0"/>
              </a:rPr>
              <a:t>T</a:t>
            </a:r>
            <a:r>
              <a:rPr lang="vi-VN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rẻ </a:t>
            </a: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gữ gìn đồ dùng gia đình </a:t>
            </a:r>
            <a:endParaRPr lang="vi-VN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7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4EF2BD-BB75-4D97-9492-CC25F86F4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6105" y="1967249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53C04B-A397-4C1C-B67A-EC88E8D16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613" y="3509496"/>
            <a:ext cx="3057526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07817C0-12A9-46F7-8DFE-A185EC1A4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550" y="3511084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DF55502-2612-4D1B-9491-600D7FAC2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64" y="3637675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D25110-6CB5-4B65-86CF-7963DAD148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352" y="3637675"/>
            <a:ext cx="3059113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8364345-CB82-4DC8-A0AF-941E2B2B0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481" y="1577245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95B2721-C62F-4292-80AB-E40A0B4E8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8489" y="1577245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DB7DD76-FC92-4FAD-8E9A-0945D07D3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1" y="1543872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sp>
        <p:nvSpPr>
          <p:cNvPr id="9226" name="TextBox 3">
            <a:extLst>
              <a:ext uri="{FF2B5EF4-FFF2-40B4-BE49-F238E27FC236}">
                <a16:creationId xmlns:a16="http://schemas.microsoft.com/office/drawing/2014/main" id="{4B4F7C17-CEEC-49B3-AF5B-E138974D3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49276"/>
            <a:ext cx="77041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Phương pháp và hình thức tổ chức: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xếp tương ứng 1:1 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3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0.84036 0.048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18" y="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02 0.02477 L -0.62526 0.0476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20" y="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86 0.02314 L -0.40925 0.0351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12" y="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2 -0.05481 L -0.24028 -0.0337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10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1EC60D-9283-46B3-B52F-DFE4C4B14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0272" y="1732717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74E85-0A17-4B68-A4DE-698798849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1" y="2924176"/>
            <a:ext cx="3057525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2414FC9-69B7-4F1C-9755-976628FB4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2997201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6E6584-2E91-4CD5-AA30-63574610DF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2997201"/>
            <a:ext cx="3059112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576B229-6F63-45C8-96D0-A65C763CB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2997201"/>
            <a:ext cx="3059112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3F551D6-54D6-4672-9840-DB3FD221A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009" y="1732717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919D7B-63BD-4A5F-840A-DBC62E4E4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877" y="1644507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EAD98D0-D94B-4F0C-A50F-7FCD1BDD0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306" y="1714846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50241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ED4999-B61C-4B45-B17A-1B8C7BBC2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18" y="2037807"/>
            <a:ext cx="5139022" cy="387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9776910-3E32-45EB-9F26-6080F39C9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436" y="2160019"/>
            <a:ext cx="4391303" cy="362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99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25EB6D68-7DA3-4377-B297-57D11E3A0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97" y="744447"/>
            <a:ext cx="2393950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4" descr="93585m30">
            <a:extLst>
              <a:ext uri="{FF2B5EF4-FFF2-40B4-BE49-F238E27FC236}">
                <a16:creationId xmlns:a16="http://schemas.microsoft.com/office/drawing/2014/main" id="{FC689F34-C75E-454F-AA8C-A329F5E29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85" y="4121148"/>
            <a:ext cx="216217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93585m30">
            <a:extLst>
              <a:ext uri="{FF2B5EF4-FFF2-40B4-BE49-F238E27FC236}">
                <a16:creationId xmlns:a16="http://schemas.microsoft.com/office/drawing/2014/main" id="{AF17FAFE-9DCE-4C66-9B1B-BBF7C3227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452" y="4121148"/>
            <a:ext cx="216217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93585m30">
            <a:extLst>
              <a:ext uri="{FF2B5EF4-FFF2-40B4-BE49-F238E27FC236}">
                <a16:creationId xmlns:a16="http://schemas.microsoft.com/office/drawing/2014/main" id="{80BA2F85-2CC8-4B78-806D-98929C29A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27" y="4121148"/>
            <a:ext cx="2162175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93585m30">
            <a:extLst>
              <a:ext uri="{FF2B5EF4-FFF2-40B4-BE49-F238E27FC236}">
                <a16:creationId xmlns:a16="http://schemas.microsoft.com/office/drawing/2014/main" id="{2D1A7A64-E0CC-4640-9A56-273799883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366" y="4121149"/>
            <a:ext cx="216217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00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93585m30">
            <a:extLst>
              <a:ext uri="{FF2B5EF4-FFF2-40B4-BE49-F238E27FC236}">
                <a16:creationId xmlns:a16="http://schemas.microsoft.com/office/drawing/2014/main" id="{4DC98242-38D2-481A-AE56-C14172AEB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295" y="3146425"/>
            <a:ext cx="17367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38EAA0-7A77-4D0D-AFCB-84E543E57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738" y="4519613"/>
            <a:ext cx="2378075" cy="17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459EC2-A995-499E-84F8-68216F5A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408" y="4368800"/>
            <a:ext cx="3290887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93585m30">
            <a:extLst>
              <a:ext uri="{FF2B5EF4-FFF2-40B4-BE49-F238E27FC236}">
                <a16:creationId xmlns:a16="http://schemas.microsoft.com/office/drawing/2014/main" id="{4758695A-289F-4939-8EB7-96226BEE8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82" y="3189286"/>
            <a:ext cx="16383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93585m30">
            <a:extLst>
              <a:ext uri="{FF2B5EF4-FFF2-40B4-BE49-F238E27FC236}">
                <a16:creationId xmlns:a16="http://schemas.microsoft.com/office/drawing/2014/main" id="{F70035AD-FB8E-4C1D-9A7A-AAAE98604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057" y="3140073"/>
            <a:ext cx="173355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93585m30">
            <a:extLst>
              <a:ext uri="{FF2B5EF4-FFF2-40B4-BE49-F238E27FC236}">
                <a16:creationId xmlns:a16="http://schemas.microsoft.com/office/drawing/2014/main" id="{4F4C8897-EFA1-4846-83FC-DB909F03B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958" y="3146425"/>
            <a:ext cx="1811337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E8E7FE-A156-4C47-AB36-7244F992FD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82" y="826293"/>
            <a:ext cx="2084388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 descr="93585m30">
            <a:extLst>
              <a:ext uri="{FF2B5EF4-FFF2-40B4-BE49-F238E27FC236}">
                <a16:creationId xmlns:a16="http://schemas.microsoft.com/office/drawing/2014/main" id="{4758695A-289F-4939-8EB7-96226BEE8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970" y="3189287"/>
            <a:ext cx="16383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04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his is a preview only. Click Download Now to download the template.">
            <a:extLst>
              <a:ext uri="{FF2B5EF4-FFF2-40B4-BE49-F238E27FC236}">
                <a16:creationId xmlns:a16="http://schemas.microsoft.com/office/drawing/2014/main" id="{8A632ECE-7CF2-4CF8-904F-DD3AFE6BD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WordArt 3">
            <a:extLst>
              <a:ext uri="{FF2B5EF4-FFF2-40B4-BE49-F238E27FC236}">
                <a16:creationId xmlns:a16="http://schemas.microsoft.com/office/drawing/2014/main" id="{9874FB22-E6D0-4176-B2EA-8B54A7A70A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1" y="609600"/>
            <a:ext cx="8131175" cy="2171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</a:t>
            </a:r>
            <a:r>
              <a:rPr lang="vi-VN" sz="3600" kern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chơi:</a:t>
            </a:r>
          </a:p>
          <a:p>
            <a:pPr algn="ctr"/>
            <a:r>
              <a:rPr lang="vi-VN" sz="3600" kern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đúng nhà</a:t>
            </a:r>
            <a:endParaRPr lang="en-US" sz="3600" kern="1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TextBox 1">
            <a:extLst>
              <a:ext uri="{FF2B5EF4-FFF2-40B4-BE49-F238E27FC236}">
                <a16:creationId xmlns:a16="http://schemas.microsoft.com/office/drawing/2014/main" id="{BD743751-4E4F-430F-85CC-7C60CC9F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033" y="3651069"/>
            <a:ext cx="86271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 phổ biến </a:t>
            </a:r>
            <a:r>
              <a:rPr lang="vi-VN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vi-VN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chơi: </a:t>
            </a: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Trẻ s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ẽ</a:t>
            </a: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đúng nhà có số lượng theo cô yêu cầu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và nhiều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7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17</TotalTime>
  <Words>89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Times New Roman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2024-05-11T02:57:29Z</dcterms:created>
  <dcterms:modified xsi:type="dcterms:W3CDTF">2024-09-18T02:58:32Z</dcterms:modified>
</cp:coreProperties>
</file>