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8A47-0EB5-4F17-80E8-7752AA4B92A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91E-1BED-4F94-95B6-28292980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06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8A47-0EB5-4F17-80E8-7752AA4B92A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91E-1BED-4F94-95B6-28292980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69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8A47-0EB5-4F17-80E8-7752AA4B92A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91E-1BED-4F94-95B6-28292980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0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8A47-0EB5-4F17-80E8-7752AA4B92A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91E-1BED-4F94-95B6-28292980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51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8A47-0EB5-4F17-80E8-7752AA4B92A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91E-1BED-4F94-95B6-28292980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6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8A47-0EB5-4F17-80E8-7752AA4B92A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91E-1BED-4F94-95B6-28292980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06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8A47-0EB5-4F17-80E8-7752AA4B92A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91E-1BED-4F94-95B6-28292980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8A47-0EB5-4F17-80E8-7752AA4B92A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91E-1BED-4F94-95B6-28292980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8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8A47-0EB5-4F17-80E8-7752AA4B92A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91E-1BED-4F94-95B6-28292980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23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8A47-0EB5-4F17-80E8-7752AA4B92A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91E-1BED-4F94-95B6-28292980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48A47-0EB5-4F17-80E8-7752AA4B92A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91E-1BED-4F94-95B6-28292980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07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48A47-0EB5-4F17-80E8-7752AA4B92A3}" type="datetimeFigureOut">
              <a:rPr lang="en-US" smtClean="0"/>
              <a:t>18/9/2024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2191E-1BED-4F94-95B6-28292980E1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95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Ảnh nền PowerPoint đẹp và ấn tượng nhất | Hoàng Hà Mo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7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4091" y="179335"/>
            <a:ext cx="5094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sz="1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1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9353" y="1816823"/>
            <a:ext cx="8373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6188" y="2463154"/>
            <a:ext cx="677962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</a:p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Ô </a:t>
            </a:r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 </a:t>
            </a:r>
            <a:r>
              <a:rPr lang="en-US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</a:p>
          <a:p>
            <a:pPr algn="ctr"/>
            <a:r>
              <a:rPr lang="en-US" sz="32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Nhà trẻ (24-36 tháng tuổi)</a:t>
            </a:r>
          </a:p>
          <a:p>
            <a:pPr algn="ctr"/>
            <a:r>
              <a:rPr lang="en-US" sz="32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Ngô Thị Thu Hường</a:t>
            </a:r>
          </a:p>
          <a:p>
            <a:r>
              <a:rPr lang="en-US" sz="4400" b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Mầm non Hồng Tiế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719" y="758950"/>
            <a:ext cx="680187" cy="6801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1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nền PowerPoint đẹp và ấn tượng nhất | Hoàng Hà Mobi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" y="0"/>
            <a:ext cx="12192000" cy="67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m Tập Lái Ô Tô - Bì Bò Bí Bo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92334" y="786288"/>
            <a:ext cx="10161465" cy="5184186"/>
          </a:xfrm>
        </p:spPr>
      </p:pic>
    </p:spTree>
    <p:extLst>
      <p:ext uri="{BB962C8B-B14F-4D97-AF65-F5344CB8AC3E}">
        <p14:creationId xmlns:p14="http://schemas.microsoft.com/office/powerpoint/2010/main" val="123156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nền PowerPoint đẹp và ấn tượng nhất | Hoàng Hà Mo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267"/>
            <a:ext cx="12192000" cy="67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EN VEAM VB750,Ô TÔ TẢI TỰ ĐỔ ĐỘNG CƠ HYUNDAI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97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9190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Arrow 4"/>
          <p:cNvSpPr/>
          <p:nvPr/>
        </p:nvSpPr>
        <p:spPr>
          <a:xfrm rot="3055763">
            <a:off x="1875111" y="2026852"/>
            <a:ext cx="1763486" cy="545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37360" y="1110343"/>
            <a:ext cx="265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Thùng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xe</a:t>
            </a:r>
            <a:endParaRPr lang="en-US" sz="2400" b="1" dirty="0"/>
          </a:p>
        </p:txBody>
      </p:sp>
      <p:sp>
        <p:nvSpPr>
          <p:cNvPr id="8" name="Right Arrow 7"/>
          <p:cNvSpPr/>
          <p:nvPr/>
        </p:nvSpPr>
        <p:spPr>
          <a:xfrm rot="7569755">
            <a:off x="7971893" y="2064231"/>
            <a:ext cx="875985" cy="5459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817429" y="1572008"/>
            <a:ext cx="1894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779474">
            <a:off x="1964989" y="4694165"/>
            <a:ext cx="739967" cy="545968"/>
          </a:xfrm>
          <a:prstGeom prst="rightArrow">
            <a:avLst>
              <a:gd name="adj1" fmla="val 5321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820" y="4617979"/>
            <a:ext cx="164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830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nền PowerPoint đẹp và ấn tượng nhất | Hoàng Hà Mo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93"/>
            <a:ext cx="12192000" cy="67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ẮP CAMERA GIÁM SÁT XE BUS TẠI HÀ NỘI- GIẢI PHÁP TỐI ƯU LÀ GÌ? – NAVI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58" y="1523503"/>
            <a:ext cx="7669076" cy="422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095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Ảnh nền PowerPoint đẹp và ấn tượng nhất | Hoàng Hà Mob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393"/>
            <a:ext cx="12192000" cy="675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Ô tô thể thao giá 200 triệu: Cơn sốt lan truyền trong giới tr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741" y="1008335"/>
            <a:ext cx="8581196" cy="472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90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AutoShape 2" descr="Thơ: Ô tô buýt | Mầm non Hoa Mộc L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hơ: Ô tô buýt | Mầm non Hoa Mộc L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BÀI THƠ &quot; Ô TÔ BUÝT&quot; - LỚP C2 | MN Ban Mai Xanh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Bải thơ: &quot;Cô dạy con&quot; | MN Tuổi Thần Tiê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Ghim trên Kid poe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11945658" cy="671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352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49</Words>
  <Application>Microsoft Office PowerPoint</Application>
  <PresentationFormat>Widescreen</PresentationFormat>
  <Paragraphs>11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</cp:revision>
  <dcterms:created xsi:type="dcterms:W3CDTF">2024-04-22T10:08:02Z</dcterms:created>
  <dcterms:modified xsi:type="dcterms:W3CDTF">2024-09-18T07:51:13Z</dcterms:modified>
</cp:coreProperties>
</file>