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4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0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4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7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2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1D7B-17A2-4175-BC93-1ABDA6FF6022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D7C6-5D76-4E0B-ACA4-B60E8143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Mưa, Mưa Vector Nền Và Tập Tin Tải về Miễn Ph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816" cy="70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8035" y="87349"/>
            <a:ext cx="663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4584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7201" y="2890637"/>
            <a:ext cx="5817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“Mưa”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413" y="3533233"/>
            <a:ext cx="6115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19" y="1062022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1577" y="2875002"/>
            <a:ext cx="7718820" cy="1107996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8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5D90B7-4E9E-4B16-8597-254D191F704B}"/>
              </a:ext>
            </a:extLst>
          </p:cNvPr>
          <p:cNvSpPr/>
          <p:nvPr/>
        </p:nvSpPr>
        <p:spPr>
          <a:xfrm rot="631564">
            <a:off x="2461029" y="1891792"/>
            <a:ext cx="726993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Xin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chào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80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8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và</a:t>
            </a:r>
            <a:r>
              <a:rPr lang="en-US" sz="8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hẹn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gặp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lại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48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"/>
    </mc:Choice>
    <mc:Fallback xmlns="">
      <p:transition spd="slow" advTm="1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59259E-6 L 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48148E-6 L -3.12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 &quot;Mưa&quot; - Tác giả Lê Lâm | Trường mầm non Long Biên A"/>
          <p:cNvSpPr>
            <a:spLocks noChangeAspect="1" noChangeArrowheads="1"/>
          </p:cNvSpPr>
          <p:nvPr/>
        </p:nvSpPr>
        <p:spPr bwMode="auto">
          <a:xfrm>
            <a:off x="1004661" y="12663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Bài thơ &quot;Mưa&quot; - Tác giả Lê Lâm | Trường mầm non Long Biên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9646" y="169817"/>
            <a:ext cx="547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1039" y="6178731"/>
            <a:ext cx="39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2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7633" y="566273"/>
            <a:ext cx="2281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517" y="188971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8847" y="6035849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b="1" dirty="0"/>
          </a:p>
        </p:txBody>
      </p:sp>
      <p:pic>
        <p:nvPicPr>
          <p:cNvPr id="12" name="Picture 11" descr="A logo with a sun and people&#10;&#10;Description automatically generated">
            <a:extLst>
              <a:ext uri="{FF2B5EF4-FFF2-40B4-BE49-F238E27FC236}">
                <a16:creationId xmlns:a16="http://schemas.microsoft.com/office/drawing/2014/main" id="{D0D7F38F-3A4D-1314-ACEC-036D24EC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64" y="86264"/>
            <a:ext cx="865532" cy="7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3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2467" y="2367171"/>
            <a:ext cx="73548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DB826-FE0A-0041-AC6B-F9BDD364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6096000" y="1326368"/>
            <a:ext cx="43284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1343" y="-21794"/>
            <a:ext cx="207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683226" y="1889699"/>
            <a:ext cx="51539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DB826-FE0A-0041-AC6B-F9BDD364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005999" y="622885"/>
            <a:ext cx="5647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5421448" y="1350105"/>
            <a:ext cx="4169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4666878" y="1123218"/>
            <a:ext cx="5394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1CC42-2E02-D25D-B2D3-B748BEFD99D2}"/>
              </a:ext>
            </a:extLst>
          </p:cNvPr>
          <p:cNvSpPr/>
          <p:nvPr/>
        </p:nvSpPr>
        <p:spPr>
          <a:xfrm>
            <a:off x="4988486" y="1850438"/>
            <a:ext cx="4104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4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640" y="2985116"/>
            <a:ext cx="7854124" cy="1015663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4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786" y="3492948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6905" y="167217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4744" y="2910519"/>
            <a:ext cx="9036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8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139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Roboto Slab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2024-05-04T07:06:54Z</dcterms:created>
  <dcterms:modified xsi:type="dcterms:W3CDTF">2024-09-18T02:54:33Z</dcterms:modified>
</cp:coreProperties>
</file>