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347" r:id="rId3"/>
    <p:sldId id="348" r:id="rId4"/>
    <p:sldId id="352" r:id="rId5"/>
    <p:sldId id="351" r:id="rId6"/>
    <p:sldId id="354" r:id="rId7"/>
    <p:sldId id="355" r:id="rId8"/>
    <p:sldId id="357" r:id="rId9"/>
    <p:sldId id="359" r:id="rId10"/>
    <p:sldId id="361" r:id="rId11"/>
    <p:sldId id="363" r:id="rId12"/>
    <p:sldId id="314" r:id="rId13"/>
  </p:sldIdLst>
  <p:sldSz cx="9144000" cy="5143500" type="screen16x9"/>
  <p:notesSz cx="6858000" cy="9144000"/>
  <p:defaultTextStyle>
    <a:defPPr>
      <a:defRPr lang="en-US"/>
    </a:defPPr>
    <a:lvl1pPr marL="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110" d="100"/>
          <a:sy n="110" d="100"/>
        </p:scale>
        <p:origin x="3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71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4" indent="-257144" algn="l" defTabSz="6857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defTabSz="685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jpg"/><Relationship Id="rId7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90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2272991" y="1193014"/>
            <a:ext cx="4598018" cy="540536"/>
          </a:xfrm>
          <a:prstGeom prst="rect">
            <a:avLst/>
          </a:prstGeom>
          <a:noFill/>
        </p:spPr>
        <p:txBody>
          <a:bodyPr wrap="none" lIns="68571" tIns="34289" rIns="68571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98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41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14600" y="1274134"/>
            <a:ext cx="3810000" cy="259301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Quách Thị Thúy Hằng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50013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defTabSz="685698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19500" y="51435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595521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“Tìm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410377"/>
            <a:ext cx="1336925" cy="134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3237032"/>
            <a:ext cx="1319998" cy="138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5078"/>
            <a:ext cx="1480039" cy="135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5078"/>
            <a:ext cx="1500552" cy="126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3359941"/>
            <a:ext cx="2133600" cy="126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" y="524419"/>
            <a:ext cx="1517699" cy="1230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975327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856359" y="462261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95928" y="4775248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815985" y="470160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513758" y="469383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912095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0779"/>
            <a:ext cx="3028216" cy="22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50293E-6 L -0.31042 -0.320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1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977462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defTabSz="685698"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chức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“Em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xanh”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-30773"/>
            <a:ext cx="9108831" cy="3440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3820061"/>
            <a:ext cx="8382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  <a:endParaRPr lang="en-US" sz="80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841845"/>
            <a:ext cx="8382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852589"/>
            <a:ext cx="8382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82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6772E-7 L -0.27691 -0.13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6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2279E-6 L -0.00416 -0.16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8403E-6 L 0.19583 -0.1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9" y="425568"/>
            <a:ext cx="2819400" cy="2657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410377"/>
            <a:ext cx="1336925" cy="134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3237032"/>
            <a:ext cx="1319998" cy="138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5078"/>
            <a:ext cx="1480039" cy="135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5078"/>
            <a:ext cx="1500552" cy="126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3359941"/>
            <a:ext cx="2133600" cy="126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" y="524419"/>
            <a:ext cx="1517699" cy="1230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975327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856359" y="462261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95928" y="4775248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815985" y="470160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513758" y="469383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912095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4928E-6 L 0.22743 -0.297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14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410377"/>
            <a:ext cx="1336925" cy="134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3237032"/>
            <a:ext cx="1319998" cy="138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5078"/>
            <a:ext cx="1480039" cy="135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5078"/>
            <a:ext cx="1500552" cy="126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3359941"/>
            <a:ext cx="2133600" cy="126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" y="524419"/>
            <a:ext cx="1517699" cy="1230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975327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856359" y="462261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95928" y="4775248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815985" y="470160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513758" y="469383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912095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63" y="415945"/>
            <a:ext cx="2286319" cy="25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95128E-7 L 0.38438 -0.293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14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“Tìm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410377"/>
            <a:ext cx="1336925" cy="134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3237032"/>
            <a:ext cx="1319998" cy="138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5078"/>
            <a:ext cx="1480039" cy="135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5078"/>
            <a:ext cx="1500552" cy="126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3359941"/>
            <a:ext cx="2133600" cy="126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" y="524419"/>
            <a:ext cx="1517699" cy="1230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975327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856359" y="462261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95928" y="4775248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815985" y="470160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513758" y="469383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912095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1" y="524419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3161E-6 L -0.04028 -0.37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“Tìm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410377"/>
            <a:ext cx="1336925" cy="134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3237032"/>
            <a:ext cx="1319998" cy="138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5078"/>
            <a:ext cx="1480039" cy="1356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3359941"/>
            <a:ext cx="2133600" cy="126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" y="524419"/>
            <a:ext cx="1517699" cy="1230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975327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856359" y="462261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95928" y="4775248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815985" y="470160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513758" y="469383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912095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11504"/>
            <a:ext cx="28575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4" y="3257940"/>
            <a:ext cx="1469122" cy="13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70891E-7 L -0.04028 -0.312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5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410377"/>
            <a:ext cx="1336925" cy="134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3237032"/>
            <a:ext cx="1319998" cy="138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5078"/>
            <a:ext cx="1480039" cy="135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5078"/>
            <a:ext cx="1500552" cy="126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3359941"/>
            <a:ext cx="2133600" cy="126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" y="524419"/>
            <a:ext cx="1517699" cy="1230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975327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856359" y="462261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95928" y="4775248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815985" y="470160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513758" y="469383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912095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1" y="524419"/>
            <a:ext cx="2857500" cy="26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94234E-7 L -0.33733 0.1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8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64234" y="0"/>
            <a:ext cx="8686800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“Tìm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410377"/>
            <a:ext cx="1336925" cy="134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3237032"/>
            <a:ext cx="1319998" cy="138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5078"/>
            <a:ext cx="1480039" cy="135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5078"/>
            <a:ext cx="1500552" cy="126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3359941"/>
            <a:ext cx="2133600" cy="126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" y="524419"/>
            <a:ext cx="1517699" cy="1230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975327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856359" y="462261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595928" y="4775248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4815985" y="4701600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513758" y="469383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7912095" y="1754504"/>
            <a:ext cx="402981" cy="134652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4" y="602878"/>
            <a:ext cx="2847975" cy="24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8187E-6 L 0.30798 0.086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4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167</Words>
  <Application>Microsoft Office PowerPoint</Application>
  <PresentationFormat>On-screen Show (16:9)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257</cp:revision>
  <dcterms:created xsi:type="dcterms:W3CDTF">2018-01-11T16:02:56Z</dcterms:created>
  <dcterms:modified xsi:type="dcterms:W3CDTF">2024-05-06T09:00:46Z</dcterms:modified>
</cp:coreProperties>
</file>