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3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0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5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8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3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0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5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4B6B-A881-4723-A2CB-C62145AFEF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3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f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2708920"/>
            <a:ext cx="5112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5 - 6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9792" y="404664"/>
            <a:ext cx="5094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 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LONG BIÊN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772816"/>
            <a:ext cx="5094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GIẢNG ĐIỆN TỬ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3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5856" y="1124744"/>
            <a:ext cx="2952328" cy="29523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32" y="1817796"/>
            <a:ext cx="432048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1276400"/>
            <a:ext cx="432048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32" y="2813007"/>
            <a:ext cx="432048" cy="5760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10" y="1817796"/>
            <a:ext cx="432048" cy="576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10" y="2893755"/>
            <a:ext cx="432048" cy="5760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3356992"/>
            <a:ext cx="432048" cy="57606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355976" y="2276872"/>
            <a:ext cx="9144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/>
              <a:t>6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2627784" y="1628800"/>
            <a:ext cx="648072" cy="2016224"/>
          </a:xfrm>
          <a:prstGeom prst="righ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6228184" y="1628800"/>
            <a:ext cx="576064" cy="2160240"/>
          </a:xfrm>
          <a:prstGeom prst="lef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miley Face 14"/>
          <p:cNvSpPr/>
          <p:nvPr/>
        </p:nvSpPr>
        <p:spPr>
          <a:xfrm>
            <a:off x="1972575" y="3191272"/>
            <a:ext cx="720080" cy="829428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Smiley Face 15"/>
          <p:cNvSpPr/>
          <p:nvPr/>
        </p:nvSpPr>
        <p:spPr>
          <a:xfrm>
            <a:off x="6804248" y="1214086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Smiley Face 16"/>
          <p:cNvSpPr/>
          <p:nvPr/>
        </p:nvSpPr>
        <p:spPr>
          <a:xfrm>
            <a:off x="6838675" y="3356992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Right Brace 17"/>
          <p:cNvSpPr/>
          <p:nvPr/>
        </p:nvSpPr>
        <p:spPr>
          <a:xfrm rot="16200000">
            <a:off x="4228490" y="3337517"/>
            <a:ext cx="1047062" cy="2592289"/>
          </a:xfrm>
          <a:prstGeom prst="righ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3095836" y="5157193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Smiley Face 19"/>
          <p:cNvSpPr/>
          <p:nvPr/>
        </p:nvSpPr>
        <p:spPr>
          <a:xfrm>
            <a:off x="5688126" y="5157192"/>
            <a:ext cx="720080" cy="829427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Smiley Face 13"/>
          <p:cNvSpPr/>
          <p:nvPr/>
        </p:nvSpPr>
        <p:spPr>
          <a:xfrm>
            <a:off x="1972575" y="1156226"/>
            <a:ext cx="720080" cy="829428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5" name="Smiley Face 24"/>
          <p:cNvSpPr/>
          <p:nvPr/>
        </p:nvSpPr>
        <p:spPr>
          <a:xfrm>
            <a:off x="1987855" y="1156225"/>
            <a:ext cx="720080" cy="8872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1972575" y="3191272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3095836" y="5157193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5688126" y="5157193"/>
            <a:ext cx="720080" cy="82942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6821461" y="1245242"/>
            <a:ext cx="685653" cy="79827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6838675" y="3356992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908720"/>
            <a:ext cx="4680520" cy="864096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TRÒ CHƠI</a:t>
            </a:r>
          </a:p>
        </p:txBody>
      </p:sp>
    </p:spTree>
    <p:extLst>
      <p:ext uri="{BB962C8B-B14F-4D97-AF65-F5344CB8AC3E}">
        <p14:creationId xmlns:p14="http://schemas.microsoft.com/office/powerpoint/2010/main" val="80935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620688"/>
            <a:ext cx="554461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prstTxWarp prst="textChevronInverted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000" b="1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 KẾT THÚC</a:t>
            </a:r>
          </a:p>
        </p:txBody>
      </p:sp>
    </p:spTree>
    <p:extLst>
      <p:ext uri="{BB962C8B-B14F-4D97-AF65-F5344CB8AC3E}">
        <p14:creationId xmlns:p14="http://schemas.microsoft.com/office/powerpoint/2010/main" val="41641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920880" cy="2088232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,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thêm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bớt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phạm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vi 6</a:t>
            </a:r>
          </a:p>
        </p:txBody>
      </p:sp>
    </p:spTree>
    <p:extLst>
      <p:ext uri="{BB962C8B-B14F-4D97-AF65-F5344CB8AC3E}">
        <p14:creationId xmlns:p14="http://schemas.microsoft.com/office/powerpoint/2010/main" val="143295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96137"/>
            <a:ext cx="971600" cy="16728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710" y="1396137"/>
            <a:ext cx="864096" cy="16728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292" y="1396137"/>
            <a:ext cx="792088" cy="16622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70" y="1375032"/>
            <a:ext cx="864096" cy="1672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85585"/>
            <a:ext cx="936104" cy="16622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308304" y="1385585"/>
            <a:ext cx="1368660" cy="18175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0526" y="1250236"/>
            <a:ext cx="1944216" cy="20882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.VnArial" panose="020B7200000000000000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5413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66053"/>
            <a:ext cx="1152128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55856"/>
            <a:ext cx="1152128" cy="18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042" y="1637778"/>
            <a:ext cx="1152128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4" y="1637778"/>
            <a:ext cx="1152128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666053"/>
            <a:ext cx="1152128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652377"/>
            <a:ext cx="1152128" cy="18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5288" y="4005064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843808" y="3997602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76056" y="4005064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6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8438 -0.3504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-175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179659" y="1726940"/>
            <a:ext cx="1079974" cy="17740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6273049" y="1792195"/>
            <a:ext cx="1208289" cy="17414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1352209" y="1743260"/>
            <a:ext cx="1206949" cy="17740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2699792" y="1759554"/>
            <a:ext cx="1078454" cy="17740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3923928" y="1775861"/>
            <a:ext cx="1097957" cy="1741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5148064" y="1786071"/>
            <a:ext cx="999371" cy="174145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55576" y="4238988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491880" y="4232773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47435" y="4238987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951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0.15451 -0.3983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-199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0" y="0"/>
            <a:ext cx="9144000" cy="1656184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Chevron">
              <a:avLst/>
            </a:prstTxWarp>
          </a:bodyPr>
          <a:lstStyle/>
          <a:p>
            <a:pPr algn="ctr"/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smtClean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n>
                <a:solidFill>
                  <a:srgbClr val="00B0F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5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6" y="1521203"/>
            <a:ext cx="933450" cy="19442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21203"/>
            <a:ext cx="933450" cy="19442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07348"/>
            <a:ext cx="933450" cy="1944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45" y="1521203"/>
            <a:ext cx="933450" cy="1944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521203"/>
            <a:ext cx="933450" cy="19442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435" y="1507348"/>
            <a:ext cx="933450" cy="194421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01196" y="4293096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23007" y="4140413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68344" y="1479136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040954" y="3465419"/>
            <a:ext cx="362694" cy="8276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403648" y="3465419"/>
            <a:ext cx="6048672" cy="11877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631779" y="908720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289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9843 0.4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1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00365 0.40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200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00399 0.399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995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278 0.400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00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00382 0.399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1042 L 0.00174 0.3886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0399 -0.0944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4722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00365 -0.092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63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-0.00382 -0.0944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722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278 -0.0821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412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9444 L -0.00382 -0.0944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944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0087 -0.0944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7" y="1808993"/>
            <a:ext cx="792088" cy="20882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91219"/>
            <a:ext cx="792088" cy="20882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808993"/>
            <a:ext cx="871170" cy="2088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900" y="1808993"/>
            <a:ext cx="884820" cy="2088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91219"/>
            <a:ext cx="864096" cy="20882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71412"/>
            <a:ext cx="792088" cy="208823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199273" y="4365104"/>
            <a:ext cx="871170" cy="167369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956376" y="1771412"/>
            <a:ext cx="1080120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956376" y="4365104"/>
            <a:ext cx="864096" cy="167369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686499" y="3734335"/>
            <a:ext cx="1025548" cy="4663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12047" y="3754729"/>
            <a:ext cx="5244329" cy="445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9188896" y="2564904"/>
            <a:ext cx="1080120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9420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00399 0.3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91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3657 L 0.00121 0.378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00053 0.37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851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3.33333E-6 0.37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5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255 L 0.00816 0.38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1902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4.72222E-6 0.388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25 L 0.05868 -2.22222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125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25 L 0.10364 -2.22222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4" y="-125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25 L 4.16667E-6 -3.7037E-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25 L -2.77778E-7 2.22222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25 L -2.77778E-6 5.55112E-1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25 L -4.44444E-6 5.55112E-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-0.13872 -0.120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4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0" grpId="1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" y="1772817"/>
            <a:ext cx="1224136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886" y="1801595"/>
            <a:ext cx="1224136" cy="18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57" y="1769338"/>
            <a:ext cx="1224136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39" y="1782628"/>
            <a:ext cx="1224136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51" y="1801595"/>
            <a:ext cx="1224136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37" y="1811406"/>
            <a:ext cx="1224136" cy="18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063435" y="1799604"/>
            <a:ext cx="973062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31982" y="4221088"/>
            <a:ext cx="666374" cy="15832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07904" y="4221088"/>
            <a:ext cx="666996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573257" y="3582828"/>
            <a:ext cx="1468145" cy="494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37039" y="3569538"/>
            <a:ext cx="4194943" cy="5075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9756576" y="2855716"/>
            <a:ext cx="973062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9277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00122 0.34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706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48148E-6 L -0.00382 0.333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666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0.00017 0.331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02477 L 0.02014 0.318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469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2199 L 0.00399 0.317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" y="147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1019 L -0.00277 0.3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16185E-6 L -0.00122 -0.0892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446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98844E-6 L -0.00868 -0.0924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462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7341E-6 L -0.00573 -0.0781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3908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4509E-6 L -0.01146 -0.0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3" y="-40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98844E-6 L -0.01858 -0.0723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-363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948E-6 L -0.01806 -0.0737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-3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10405E-6 L -0.17917 -0.2205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-11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118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.VnArial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Admin</cp:lastModifiedBy>
  <cp:revision>33</cp:revision>
  <dcterms:created xsi:type="dcterms:W3CDTF">2021-10-05T07:42:43Z</dcterms:created>
  <dcterms:modified xsi:type="dcterms:W3CDTF">2023-09-22T02:22:56Z</dcterms:modified>
</cp:coreProperties>
</file>