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1" r:id="rId2"/>
    <p:sldId id="273" r:id="rId3"/>
    <p:sldId id="270" r:id="rId4"/>
    <p:sldId id="257" r:id="rId5"/>
    <p:sldId id="258" r:id="rId6"/>
    <p:sldId id="259" r:id="rId7"/>
    <p:sldId id="274" r:id="rId8"/>
    <p:sldId id="264" r:id="rId9"/>
    <p:sldId id="265" r:id="rId10"/>
    <p:sldId id="280" r:id="rId11"/>
    <p:sldId id="267" r:id="rId12"/>
    <p:sldId id="268" r:id="rId13"/>
    <p:sldId id="285" r:id="rId14"/>
    <p:sldId id="286" r:id="rId15"/>
    <p:sldId id="281" r:id="rId16"/>
    <p:sldId id="283" r:id="rId17"/>
    <p:sldId id="284" r:id="rId18"/>
    <p:sldId id="275" r:id="rId19"/>
    <p:sldId id="278" r:id="rId20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y Loc" initials="HL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2" autoAdjust="0"/>
    <p:restoredTop sz="94614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11-08T06:20:38.288" idx="1">
    <p:pos x="10" y="10"/>
    <p:text/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11-08T06:20:38.288" idx="2">
    <p:pos x="10" y="10"/>
    <p:text/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11-08T06:20:38.288" idx="3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63595-27C3-48EE-A2D8-F67441E0D1D1}" type="datetimeFigureOut">
              <a:rPr lang="vi-VN" smtClean="0"/>
              <a:pPr/>
              <a:t>04/01/2024</a:t>
            </a:fld>
            <a:endParaRPr lang="vi-VN"/>
          </a:p>
        </p:txBody>
      </p:sp>
      <p:sp>
        <p:nvSpPr>
          <p:cNvPr id="4" name="Nơi giữ chỗ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ơi giữ chỗ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1FE21-DE16-46B4-8C9C-A2B2256DC41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75904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04/01/2024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04/01/2024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04/01/2024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04/01/2024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04/01/2024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04/01/2024</a:t>
            </a:fld>
            <a:endParaRPr lang="vi-VN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04/01/2024</a:t>
            </a:fld>
            <a:endParaRPr lang="vi-VN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04/01/2024</a:t>
            </a:fld>
            <a:endParaRPr lang="vi-VN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04/01/2024</a:t>
            </a:fld>
            <a:endParaRPr lang="vi-VN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04/01/2024</a:t>
            </a:fld>
            <a:endParaRPr lang="vi-VN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04/01/2024</a:t>
            </a:fld>
            <a:endParaRPr lang="vi-VN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D0E58-5515-4A7F-ADAB-AFBF515136F7}" type="datetimeFigureOut">
              <a:rPr lang="vi-VN" smtClean="0"/>
              <a:pPr/>
              <a:t>04/01/2024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286"/>
            <a:ext cx="9144000" cy="6732133"/>
          </a:xfrm>
        </p:spPr>
      </p:pic>
      <p:sp>
        <p:nvSpPr>
          <p:cNvPr id="5" name="TextBox 4"/>
          <p:cNvSpPr txBox="1"/>
          <p:nvPr/>
        </p:nvSpPr>
        <p:spPr>
          <a:xfrm>
            <a:off x="2168440" y="692696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ỦY BAN NHÂN DÂN QUẬN LONG BIÊN</a:t>
            </a:r>
          </a:p>
          <a:p>
            <a:pPr algn="ctr"/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MẦM NON LONG BIÊN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99068" y="1967175"/>
            <a:ext cx="5721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LĨNH VỰC PHÁT TRIỂN NHẬN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</a:p>
          <a:p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HOẠT ĐỘNG LÀM QUEN VỚI TOÁN</a:t>
            </a:r>
          </a:p>
          <a:p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7624" y="2628895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ĐỀ TÀI :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CHẮP 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GHÉP CÁC HÌNH </a:t>
            </a:r>
          </a:p>
          <a:p>
            <a:pPr algn="ctr"/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TẠO RA HÌNH MỚI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99068" y="3489688"/>
            <a:ext cx="5184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LỨA TUỔI : 3 -4 TUỔI</a:t>
            </a:r>
          </a:p>
          <a:p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LỚP : MGB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C4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Thu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786182" y="3071810"/>
            <a:ext cx="2214578" cy="2500330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786182" y="1000108"/>
            <a:ext cx="2214578" cy="2214578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 </a:t>
            </a:r>
            <a:r>
              <a:rPr lang="en-US" sz="2400" dirty="0" err="1"/>
              <a:t>Chắp</a:t>
            </a:r>
            <a:r>
              <a:rPr lang="en-US" sz="2400" dirty="0"/>
              <a:t> </a:t>
            </a:r>
            <a:r>
              <a:rPr lang="en-US" sz="2400" dirty="0" err="1"/>
              <a:t>ghép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</a:t>
            </a:r>
            <a:r>
              <a:rPr lang="en-US" sz="2400" dirty="0" err="1"/>
              <a:t>hình</a:t>
            </a:r>
            <a:r>
              <a:rPr lang="en-US" sz="2400" dirty="0"/>
              <a:t> </a:t>
            </a:r>
            <a:r>
              <a:rPr lang="en-US" sz="2400" dirty="0" err="1"/>
              <a:t>chư</a:t>
            </a:r>
            <a:r>
              <a:rPr lang="en-US" sz="2400" dirty="0"/>
              <a:t>̃ </a:t>
            </a:r>
            <a:r>
              <a:rPr lang="en-US" sz="2400" dirty="0" err="1"/>
              <a:t>nhật</a:t>
            </a:r>
            <a:r>
              <a:rPr lang="en-US" sz="2400" dirty="0"/>
              <a:t> </a:t>
            </a:r>
            <a:r>
              <a:rPr lang="en-US" sz="2400" dirty="0" err="1"/>
              <a:t>thành</a:t>
            </a:r>
            <a:r>
              <a:rPr lang="en-US" sz="2400" dirty="0"/>
              <a:t> 1 </a:t>
            </a:r>
            <a:r>
              <a:rPr lang="en-US" sz="2400" dirty="0" err="1"/>
              <a:t>hình</a:t>
            </a:r>
            <a:r>
              <a:rPr lang="en-US" sz="2400" dirty="0"/>
              <a:t> </a:t>
            </a:r>
            <a:r>
              <a:rPr lang="en-US" sz="2400" dirty="0" err="1"/>
              <a:t>vuông</a:t>
            </a:r>
            <a:endParaRPr lang="vi-VN" sz="2400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857356" y="1857364"/>
            <a:ext cx="1714512" cy="4429156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643570" y="1785926"/>
            <a:ext cx="1814506" cy="4500594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Chắp</a:t>
            </a:r>
            <a:r>
              <a:rPr lang="en-US" sz="2400" dirty="0"/>
              <a:t> </a:t>
            </a:r>
            <a:r>
              <a:rPr lang="en-US" sz="2400" dirty="0" err="1"/>
              <a:t>ghép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</a:t>
            </a:r>
            <a:r>
              <a:rPr lang="en-US" sz="2400" dirty="0" err="1"/>
              <a:t>hình</a:t>
            </a:r>
            <a:r>
              <a:rPr lang="en-US" sz="2400" dirty="0"/>
              <a:t> </a:t>
            </a:r>
            <a:r>
              <a:rPr lang="en-US" sz="2400" dirty="0" err="1"/>
              <a:t>chư</a:t>
            </a:r>
            <a:r>
              <a:rPr lang="en-US" sz="2400" dirty="0"/>
              <a:t>̃ </a:t>
            </a:r>
            <a:r>
              <a:rPr lang="en-US" sz="2400" dirty="0" err="1"/>
              <a:t>nhật</a:t>
            </a:r>
            <a:r>
              <a:rPr lang="en-US" sz="2400" dirty="0"/>
              <a:t> </a:t>
            </a:r>
            <a:r>
              <a:rPr lang="en-US" sz="2400" dirty="0" err="1"/>
              <a:t>thành</a:t>
            </a:r>
            <a:r>
              <a:rPr lang="en-US" sz="2400" dirty="0"/>
              <a:t> 1 </a:t>
            </a:r>
            <a:r>
              <a:rPr lang="en-US" sz="2400" dirty="0" err="1"/>
              <a:t>hình</a:t>
            </a:r>
            <a:r>
              <a:rPr lang="en-US" sz="2400" dirty="0"/>
              <a:t> </a:t>
            </a:r>
            <a:r>
              <a:rPr lang="en-US" sz="2400" dirty="0" err="1"/>
              <a:t>vuông</a:t>
            </a:r>
            <a:endParaRPr lang="vi-VN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43108" y="2000240"/>
            <a:ext cx="1928826" cy="4286280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071934" y="2000240"/>
            <a:ext cx="2000264" cy="4286280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Chắp</a:t>
            </a:r>
            <a:r>
              <a:rPr lang="en-US" sz="2400" dirty="0"/>
              <a:t> </a:t>
            </a:r>
            <a:r>
              <a:rPr lang="en-US" sz="2400" dirty="0" err="1"/>
              <a:t>ghép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</a:t>
            </a:r>
            <a:r>
              <a:rPr lang="en-US" sz="2400" dirty="0" err="1"/>
              <a:t>hình</a:t>
            </a:r>
            <a:r>
              <a:rPr lang="en-US" sz="2400" dirty="0"/>
              <a:t> tam </a:t>
            </a:r>
            <a:r>
              <a:rPr lang="en-US" sz="2400" dirty="0" err="1"/>
              <a:t>giác</a:t>
            </a:r>
            <a:r>
              <a:rPr lang="en-US" sz="2400" dirty="0"/>
              <a:t> </a:t>
            </a:r>
            <a:r>
              <a:rPr lang="en-US" sz="2400" dirty="0" err="1"/>
              <a:t>thành</a:t>
            </a:r>
            <a:r>
              <a:rPr lang="en-US" sz="2400" dirty="0"/>
              <a:t> 1 </a:t>
            </a:r>
            <a:r>
              <a:rPr lang="en-US" sz="2400" dirty="0" err="1"/>
              <a:t>hình</a:t>
            </a:r>
            <a:r>
              <a:rPr lang="en-US" sz="2400" dirty="0"/>
              <a:t> </a:t>
            </a:r>
            <a:r>
              <a:rPr lang="en-US" sz="2400" dirty="0" err="1"/>
              <a:t>vuông</a:t>
            </a:r>
            <a:endParaRPr lang="vi-VN" sz="24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016" y="1626463"/>
            <a:ext cx="4103687" cy="3614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715798" y="1624806"/>
            <a:ext cx="4103687" cy="3614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419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016" y="1626463"/>
            <a:ext cx="4103687" cy="3614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715798" y="1624806"/>
            <a:ext cx="4103687" cy="3614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18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26735E-6 L 0.1342 -0.000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1" y="-4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26735E-6 L -0.17708 -0.0002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54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utoShape 3"/>
          <p:cNvSpPr>
            <a:spLocks noChangeArrowheads="1"/>
          </p:cNvSpPr>
          <p:nvPr/>
        </p:nvSpPr>
        <p:spPr bwMode="auto">
          <a:xfrm rot="8160492">
            <a:off x="2864163" y="812821"/>
            <a:ext cx="3055633" cy="2951715"/>
          </a:xfrm>
          <a:prstGeom prst="rtTriangl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267744" y="2289316"/>
            <a:ext cx="4248472" cy="3665627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483768" y="2636912"/>
            <a:ext cx="1154978" cy="1069290"/>
          </a:xfrm>
          <a:prstGeom prst="rect">
            <a:avLst/>
          </a:prstGeom>
          <a:solidFill>
            <a:srgbClr val="FFFF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5220072" y="2636912"/>
            <a:ext cx="1154978" cy="1069290"/>
          </a:xfrm>
          <a:prstGeom prst="rect">
            <a:avLst/>
          </a:prstGeom>
          <a:solidFill>
            <a:srgbClr val="FFFF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851918" y="3861048"/>
            <a:ext cx="1152129" cy="2021846"/>
          </a:xfrm>
          <a:prstGeom prst="rect">
            <a:avLst/>
          </a:prstGeom>
          <a:solidFill>
            <a:srgbClr val="00B05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utoShape 3"/>
          <p:cNvSpPr>
            <a:spLocks noChangeArrowheads="1"/>
          </p:cNvSpPr>
          <p:nvPr/>
        </p:nvSpPr>
        <p:spPr bwMode="auto">
          <a:xfrm rot="13302959">
            <a:off x="4495649" y="703421"/>
            <a:ext cx="2779157" cy="2993672"/>
          </a:xfrm>
          <a:prstGeom prst="rtTriangl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060338" y="4242251"/>
            <a:ext cx="5357850" cy="17859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 rot="3376431">
            <a:off x="4685849" y="2494546"/>
            <a:ext cx="1845394" cy="1260651"/>
          </a:xfrm>
          <a:prstGeom prst="rtTriangl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23927" y="3733800"/>
            <a:ext cx="4695149" cy="1285884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466797" y="2081202"/>
            <a:ext cx="1500198" cy="2938482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2747947" y="4861770"/>
            <a:ext cx="1161818" cy="109209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dirty="0"/>
          </a:p>
        </p:txBody>
      </p:sp>
      <p:sp>
        <p:nvSpPr>
          <p:cNvPr id="7" name="Oval 2"/>
          <p:cNvSpPr>
            <a:spLocks noChangeArrowheads="1"/>
          </p:cNvSpPr>
          <p:nvPr/>
        </p:nvSpPr>
        <p:spPr bwMode="auto">
          <a:xfrm>
            <a:off x="6660232" y="4861770"/>
            <a:ext cx="1153838" cy="109209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819225" y="2377313"/>
            <a:ext cx="795342" cy="763655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Huy Loc\Desktop\604879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714348" y="714357"/>
            <a:ext cx="7715304" cy="2000263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Phần 3: Bé trổ tài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uy Loc\Desktop\l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71670" y="785795"/>
            <a:ext cx="5429288" cy="138499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endParaRPr lang="en-US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1: Ai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en-US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071670" y="3357562"/>
            <a:ext cx="6286544" cy="138499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endParaRPr lang="en-US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ordArt 5" descr="Paper bag"/>
          <p:cNvSpPr>
            <a:spLocks noChangeArrowheads="1" noChangeShapeType="1" noTextEdit="1"/>
          </p:cNvSpPr>
          <p:nvPr/>
        </p:nvSpPr>
        <p:spPr bwMode="auto">
          <a:xfrm>
            <a:off x="785786" y="857232"/>
            <a:ext cx="8102630" cy="4318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68444"/>
              </a:avLst>
            </a:prstTxWarp>
          </a:bodyPr>
          <a:lstStyle/>
          <a:p>
            <a:pPr algn="ctr"/>
            <a:endParaRPr lang="vi-VN" sz="2000" i="1" kern="10" dirty="0">
              <a:ln w="50800">
                <a:solidFill>
                  <a:srgbClr val="008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" y="0"/>
            <a:ext cx="9137269" cy="6741368"/>
          </a:xfrm>
          <a:prstGeom prst="rect">
            <a:avLst/>
          </a:prstGeom>
        </p:spPr>
      </p:pic>
      <p:sp>
        <p:nvSpPr>
          <p:cNvPr id="10" name="WordArt 5" descr="Paper bag"/>
          <p:cNvSpPr>
            <a:spLocks noChangeArrowheads="1" noChangeShapeType="1" noTextEdit="1"/>
          </p:cNvSpPr>
          <p:nvPr/>
        </p:nvSpPr>
        <p:spPr bwMode="auto">
          <a:xfrm>
            <a:off x="1000100" y="2928934"/>
            <a:ext cx="7429552" cy="17859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68444"/>
              </a:avLst>
            </a:prstTxWarp>
          </a:bodyPr>
          <a:lstStyle/>
          <a:p>
            <a:pPr algn="ctr"/>
            <a:endParaRPr lang="vi-VN" sz="2800" b="1" kern="10" dirty="0">
              <a:ln w="50800">
                <a:solidFill>
                  <a:srgbClr val="0080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algn="ctr"/>
            <a:endParaRPr lang="vi-VN" sz="2800" b="1" kern="10" dirty="0">
              <a:ln w="50800">
                <a:solidFill>
                  <a:srgbClr val="0080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algn="ctr"/>
            <a:r>
              <a:rPr lang="vi-VN" sz="2800" b="1" kern="10" dirty="0" smtClean="0">
                <a:ln w="508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Phầ</a:t>
            </a:r>
            <a:r>
              <a:rPr lang="en-US" sz="2800" b="1" kern="10" dirty="0" smtClean="0">
                <a:ln w="508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n</a:t>
            </a:r>
            <a:r>
              <a:rPr lang="vi-VN" sz="2800" b="1" kern="10" dirty="0" smtClean="0">
                <a:ln w="508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vi-VN" sz="2800" b="1" kern="10" dirty="0">
                <a:ln w="508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1: </a:t>
            </a:r>
            <a:r>
              <a:rPr lang="en-US" sz="2800" b="1" kern="10" dirty="0" err="1" smtClean="0">
                <a:ln w="508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Đoán</a:t>
            </a:r>
            <a:r>
              <a:rPr lang="en-US" sz="2800" b="1" kern="10" dirty="0" smtClean="0">
                <a:ln w="508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en-US" sz="2800" b="1" kern="10" dirty="0" err="1" smtClean="0">
                <a:ln w="508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hình</a:t>
            </a:r>
            <a:endParaRPr lang="vi-VN" sz="2800" b="1" kern="10" dirty="0">
              <a:ln w="50800">
                <a:solidFill>
                  <a:srgbClr val="0080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 rot="10800000" flipV="1">
            <a:off x="4572001" y="908720"/>
            <a:ext cx="3456954" cy="208253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góc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góc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nhọn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Ba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biết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̀</a:t>
            </a:r>
            <a:r>
              <a:rPr lang="en-US" sz="2400" b="1" dirty="0">
                <a:solidFill>
                  <a:schemeClr val="bg1"/>
                </a:solidFill>
              </a:rPr>
              <a:t>?</a:t>
            </a:r>
            <a:endParaRPr lang="vi-VN" sz="2400" b="1" dirty="0">
              <a:solidFill>
                <a:schemeClr val="bg1"/>
              </a:solidFill>
            </a:endParaRPr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619672" y="1061617"/>
            <a:ext cx="4085646" cy="3582730"/>
          </a:xfrm>
          <a:prstGeom prst="rtTriangle">
            <a:avLst/>
          </a:prstGeom>
          <a:solidFill>
            <a:srgbClr val="FFFF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243F6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808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55576" y="1428736"/>
            <a:ext cx="2674640" cy="1944216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bốn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góc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Bạn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giỏi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Đọc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400" b="1" dirty="0">
                <a:solidFill>
                  <a:schemeClr val="bg1"/>
                </a:solidFill>
              </a:rPr>
              <a:t/>
            </a:r>
            <a:br>
              <a:rPr lang="en-US" sz="2400" b="1" dirty="0">
                <a:solidFill>
                  <a:schemeClr val="bg1"/>
                </a:solidFill>
              </a:rPr>
            </a:br>
            <a:endParaRPr lang="vi-VN" sz="2400" b="1" dirty="0">
              <a:solidFill>
                <a:schemeClr val="bg1"/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55976" y="1428736"/>
            <a:ext cx="4359428" cy="4286280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" y="-11825"/>
            <a:ext cx="915413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85786" y="332656"/>
            <a:ext cx="4762872" cy="2160810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Họ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Nhật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là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Cũng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có 4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mà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chẳng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rồi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bạn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giải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mau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vậy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nói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785785" y="2708920"/>
            <a:ext cx="7500990" cy="2500330"/>
          </a:xfrm>
          <a:prstGeom prst="rect">
            <a:avLst/>
          </a:prstGeom>
          <a:solidFill>
            <a:srgbClr val="00B05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23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348070" y="332656"/>
            <a:ext cx="3071802" cy="1780249"/>
          </a:xfrm>
        </p:spPr>
        <p:txBody>
          <a:bodyPr>
            <a:normAutofit/>
          </a:bodyPr>
          <a:lstStyle/>
          <a:p>
            <a:pPr algn="l"/>
            <a:r>
              <a:rPr lang="en-US" sz="2400" dirty="0" err="1">
                <a:solidFill>
                  <a:srgbClr val="002060"/>
                </a:solidFill>
              </a:rPr>
              <a:t>Béo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trục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béo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tròn</a:t>
            </a:r>
            <a:r>
              <a:rPr lang="en-US" sz="2400" dirty="0">
                <a:solidFill>
                  <a:srgbClr val="002060"/>
                </a:solidFill>
              </a:rPr>
              <a:t/>
            </a:r>
            <a:br>
              <a:rPr lang="en-US" sz="2400" dirty="0">
                <a:solidFill>
                  <a:srgbClr val="002060"/>
                </a:solidFill>
              </a:rPr>
            </a:br>
            <a:r>
              <a:rPr lang="en-US" sz="2400" dirty="0">
                <a:solidFill>
                  <a:srgbClr val="002060"/>
                </a:solidFill>
              </a:rPr>
              <a:t>Chỉ  </a:t>
            </a:r>
            <a:r>
              <a:rPr lang="en-US" sz="2400" dirty="0" err="1">
                <a:solidFill>
                  <a:srgbClr val="002060"/>
                </a:solidFill>
              </a:rPr>
              <a:t>lăn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đứng</a:t>
            </a:r>
            <a:r>
              <a:rPr lang="en-US" sz="2400" dirty="0">
                <a:solidFill>
                  <a:srgbClr val="002060"/>
                </a:solidFill>
              </a:rPr>
              <a:t/>
            </a:r>
            <a:br>
              <a:rPr lang="en-US" sz="2400" dirty="0">
                <a:solidFill>
                  <a:srgbClr val="002060"/>
                </a:solidFill>
              </a:rPr>
            </a:br>
            <a:r>
              <a:rPr lang="en-US" sz="2400" dirty="0" err="1">
                <a:solidFill>
                  <a:srgbClr val="002060"/>
                </a:solidFill>
              </a:rPr>
              <a:t>Không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cạnh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không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góc</a:t>
            </a:r>
            <a:r>
              <a:rPr lang="en-US" sz="2400" dirty="0">
                <a:solidFill>
                  <a:srgbClr val="002060"/>
                </a:solidFill>
              </a:rPr>
              <a:t/>
            </a:r>
            <a:br>
              <a:rPr lang="en-US" sz="2400" dirty="0">
                <a:solidFill>
                  <a:srgbClr val="002060"/>
                </a:solidFill>
              </a:rPr>
            </a:br>
            <a:r>
              <a:rPr lang="en-US" sz="2400" dirty="0" err="1">
                <a:solidFill>
                  <a:srgbClr val="002060"/>
                </a:solidFill>
              </a:rPr>
              <a:t>Đô</a:t>
            </a:r>
            <a:r>
              <a:rPr lang="en-US" sz="2400" dirty="0">
                <a:solidFill>
                  <a:srgbClr val="002060"/>
                </a:solidFill>
              </a:rPr>
              <a:t>́ </a:t>
            </a:r>
            <a:r>
              <a:rPr lang="en-US" sz="2400" dirty="0" err="1">
                <a:solidFill>
                  <a:srgbClr val="002060"/>
                </a:solidFill>
              </a:rPr>
              <a:t>biết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hình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gi</a:t>
            </a:r>
            <a:r>
              <a:rPr lang="en-US" sz="2400" dirty="0">
                <a:solidFill>
                  <a:srgbClr val="002060"/>
                </a:solidFill>
              </a:rPr>
              <a:t>̀?</a:t>
            </a:r>
            <a:endParaRPr lang="vi-VN" sz="2400" dirty="0">
              <a:solidFill>
                <a:srgbClr val="002060"/>
              </a:solidFill>
            </a:endParaRPr>
          </a:p>
        </p:txBody>
      </p:sp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3419872" y="908720"/>
            <a:ext cx="5509846" cy="5592114"/>
          </a:xfrm>
          <a:prstGeom prst="ellipse">
            <a:avLst/>
          </a:prstGeom>
          <a:solidFill>
            <a:srgbClr val="C00000"/>
          </a:soli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409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5552"/>
            <a:ext cx="8568952" cy="682244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15616" y="2675424"/>
            <a:ext cx="7344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ngộ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nghĩnh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Hoạt</a:t>
            </a:r>
            <a:r>
              <a:rPr lang="en-US" sz="2400" dirty="0"/>
              <a:t> </a:t>
            </a:r>
            <a:r>
              <a:rPr lang="en-US" sz="2400" dirty="0" err="1"/>
              <a:t>động</a:t>
            </a:r>
            <a:r>
              <a:rPr lang="en-US" sz="2400" dirty="0"/>
              <a:t> 2: </a:t>
            </a:r>
            <a:r>
              <a:rPr lang="en-US" sz="2400" dirty="0" err="1"/>
              <a:t>Chắp</a:t>
            </a:r>
            <a:r>
              <a:rPr lang="en-US" sz="2400" dirty="0"/>
              <a:t> </a:t>
            </a:r>
            <a:r>
              <a:rPr lang="en-US" sz="2400" dirty="0" err="1"/>
              <a:t>ghép</a:t>
            </a:r>
            <a:r>
              <a:rPr lang="en-US" sz="2400" dirty="0"/>
              <a:t> 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hình</a:t>
            </a:r>
            <a:r>
              <a:rPr lang="en-US" sz="2400" dirty="0"/>
              <a:t> </a:t>
            </a:r>
            <a:r>
              <a:rPr lang="en-US" sz="2400" dirty="0" err="1"/>
              <a:t>học</a:t>
            </a:r>
            <a:r>
              <a:rPr lang="en-US" sz="2400" dirty="0"/>
              <a:t> </a:t>
            </a:r>
            <a:r>
              <a:rPr lang="en-US" sz="2400" dirty="0" err="1"/>
              <a:t>để</a:t>
            </a:r>
            <a:r>
              <a:rPr lang="en-US" sz="2400" dirty="0"/>
              <a:t> </a:t>
            </a:r>
            <a:r>
              <a:rPr lang="en-US" sz="2400" dirty="0" err="1"/>
              <a:t>tạo</a:t>
            </a:r>
            <a:r>
              <a:rPr lang="en-US" sz="2400" dirty="0"/>
              <a:t> </a:t>
            </a:r>
            <a:r>
              <a:rPr lang="en-US" sz="2400" dirty="0" err="1"/>
              <a:t>thành</a:t>
            </a:r>
            <a:r>
              <a:rPr lang="en-US" sz="2400" dirty="0"/>
              <a:t> </a:t>
            </a:r>
            <a:r>
              <a:rPr lang="en-US" sz="2400" dirty="0" err="1"/>
              <a:t>hình</a:t>
            </a:r>
            <a:r>
              <a:rPr lang="en-US" sz="2400" dirty="0"/>
              <a:t> </a:t>
            </a:r>
            <a:r>
              <a:rPr lang="en-US" sz="2400" dirty="0" err="1"/>
              <a:t>mới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 err="1"/>
              <a:t>Chắp</a:t>
            </a:r>
            <a:r>
              <a:rPr lang="en-US" sz="2400" dirty="0"/>
              <a:t> </a:t>
            </a:r>
            <a:r>
              <a:rPr lang="en-US" sz="2400" dirty="0" err="1"/>
              <a:t>ghép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</a:t>
            </a:r>
            <a:r>
              <a:rPr lang="en-US" sz="2400" dirty="0" err="1"/>
              <a:t>hình</a:t>
            </a:r>
            <a:r>
              <a:rPr lang="en-US" sz="2400" dirty="0"/>
              <a:t> </a:t>
            </a:r>
            <a:r>
              <a:rPr lang="en-US" sz="2400" dirty="0" err="1"/>
              <a:t>vuông</a:t>
            </a:r>
            <a:r>
              <a:rPr lang="en-US" sz="2400" dirty="0"/>
              <a:t> </a:t>
            </a:r>
            <a:r>
              <a:rPr lang="en-US" sz="2400" dirty="0" err="1"/>
              <a:t>thành</a:t>
            </a:r>
            <a:r>
              <a:rPr lang="en-US" sz="2400" dirty="0"/>
              <a:t> </a:t>
            </a:r>
            <a:r>
              <a:rPr lang="en-US" sz="2400" dirty="0" err="1"/>
              <a:t>hình</a:t>
            </a:r>
            <a:r>
              <a:rPr lang="en-US" sz="2400" dirty="0"/>
              <a:t> </a:t>
            </a:r>
            <a:r>
              <a:rPr lang="en-US" sz="2400" dirty="0" err="1"/>
              <a:t>chư</a:t>
            </a:r>
            <a:r>
              <a:rPr lang="en-US" sz="2400" dirty="0"/>
              <a:t>̃ </a:t>
            </a:r>
            <a:r>
              <a:rPr lang="en-US" sz="2400" dirty="0" err="1"/>
              <a:t>nhật</a:t>
            </a:r>
            <a:endParaRPr lang="vi-VN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00166" y="2000240"/>
            <a:ext cx="2714644" cy="2786082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786314" y="2000240"/>
            <a:ext cx="2714644" cy="2786082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71604" y="2786058"/>
            <a:ext cx="2671770" cy="3071834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>
              <a:solidFill>
                <a:srgbClr val="00B0F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214810" y="2786058"/>
            <a:ext cx="2857520" cy="3071834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Chủ đề của Offic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147</Words>
  <Application>Microsoft Office PowerPoint</Application>
  <PresentationFormat>On-screen Show (4:3)</PresentationFormat>
  <Paragraphs>26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Chủ đề của Office</vt:lpstr>
      <vt:lpstr>PowerPoint Presentation</vt:lpstr>
      <vt:lpstr>PowerPoint Presentation</vt:lpstr>
      <vt:lpstr>   Một góc vuông Hai góc nhọn     Ba cạnh như ai      Đố biết hình gì?</vt:lpstr>
      <vt:lpstr>Vuông bốn góc Cạnh bằng nhau Bạn nào giỏi Đọc tên tôi? </vt:lpstr>
      <vt:lpstr>Họ Hình tên Nhật là em  Cũng có 4 cạnh mà chẳng bằng nhau Đố rồi các bạn giải mau Tên thì như  vậy hình gì nói đi?</vt:lpstr>
      <vt:lpstr>Béo trục béo tròn Chỉ  lăn không đứng Không cạnh, không góc Đố biết hình gì?</vt:lpstr>
      <vt:lpstr>PowerPoint Presentation</vt:lpstr>
      <vt:lpstr>Hoạt động 2: Chắp ghép  các hình học để tạo thành hình mới. Chắp ghép hai hình vuông thành hình chữ nhật</vt:lpstr>
      <vt:lpstr>PowerPoint Presentation</vt:lpstr>
      <vt:lpstr>PowerPoint Presentation</vt:lpstr>
      <vt:lpstr> Chắp ghép hai hình chữ nhật thành 1 hình vuông</vt:lpstr>
      <vt:lpstr>Chắp ghép hai hình chữ nhật thành 1 hình vuông</vt:lpstr>
      <vt:lpstr>Chắp ghép hai hình tam giác thành 1 hình vuông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Hoạt động 1: ôn luyện hình</dc:title>
  <dc:creator>Huy Loc</dc:creator>
  <cp:lastModifiedBy>Techsi.vn</cp:lastModifiedBy>
  <cp:revision>73</cp:revision>
  <dcterms:created xsi:type="dcterms:W3CDTF">2015-10-27T05:14:19Z</dcterms:created>
  <dcterms:modified xsi:type="dcterms:W3CDTF">2024-01-04T08:31:10Z</dcterms:modified>
</cp:coreProperties>
</file>