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0" r:id="rId3"/>
    <p:sldId id="264" r:id="rId4"/>
    <p:sldId id="265" r:id="rId5"/>
    <p:sldId id="256" r:id="rId6"/>
    <p:sldId id="257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2B96E-6B52-4E89-93E6-82170D97616B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1CF58-EC70-4493-829A-20E0F85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1CF58-EC70-4493-829A-20E0F8523E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1CF58-EC70-4493-829A-20E0F8523E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7404F-3481-4C0D-9D94-C282A3372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F78323-B6E4-4595-824D-139517DED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F22823-8202-44A1-B7F8-7CCCE524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87C9B-C6BD-4609-9891-F5D34A6E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372E2-558C-483E-AD3C-E050A64C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8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2627C-436B-4F8F-B7EC-CEAE5287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9D6518-9516-4FA0-9B9F-F228049D7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882599-94A5-4A0F-AED0-BF226265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2173F7-3CF7-45E0-BEB0-6DF8D71E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44EF9D-A256-4A8B-97DB-FD4A5B82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8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6E0128-61E6-4651-A083-F508B10FE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1E5E83-D6FA-4BCC-8D38-3CD85DF9B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1F3D4F-A92D-40DA-BEC8-EF501854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AE6A24-F31D-4464-BE2E-4D43B8E0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76AAEE-4632-4964-A0A7-B0A294C8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6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F6CF2-B046-4A8C-8ABB-7E938470249E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F24AA-126D-4EDE-AA53-61459701F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7254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2343A-E259-44CA-A52C-612C9F61D22D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075B-DF69-4C44-851A-EF083D594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8039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05039-15B6-4A39-9458-51E1B7AABBF4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FE442-3454-40ED-9BD4-10BE2FA40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092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0AE3-A4DA-4182-9632-CFCD5D38B828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58FE-0ADB-499C-97E3-FF7242DB7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0515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71CB4-86FE-4536-B29B-907525591432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AEA-6784-4E6B-AE34-21CF336A2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5242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06EB-0867-4715-AA54-F63787BFB77F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2A99-B80D-44A5-B609-809C1363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919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89DC4-634C-4176-8D3D-9B835F7EE485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E059-C093-4071-837D-BC0A44281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117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A7A7-8C80-44A4-9840-C9A7C9BC8091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C53D-944A-4AEA-A21A-0267F4814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527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BCC57-A77B-4A07-B6D7-9ADB4C42E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587799-6178-45EC-9393-AB739F69E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70998-4E38-4DFB-BCBC-C0B0404A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41E53F-E26D-4BA0-9204-7354998D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FB3B0-FADE-4CB8-8D53-16D12F07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5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36975-9332-41BA-AC93-420E70966651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E702-B0CC-432D-87D3-B92EAF6A2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3257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C8AE-7EC1-487C-BD7B-7A8465A3417B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8A6A-F560-471E-86A7-79457AC55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0324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DD182-FD27-4E0C-BD35-A0239405F756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A6DC-6271-41CA-87ED-B717A2160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146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EF6826-7145-4374-A54D-6DB1520D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788705-9F30-488A-BD33-1B154CB7B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F7F728-CDEA-4759-B307-D675516A7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D4CFF0-47A1-4D7B-AAA9-1B584BB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54C968-2E9D-482E-9FC9-AB958631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8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09C6DB-3CC4-401E-9085-011BFABC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47E68-5B83-4758-922F-30B773CB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94288D-2A0B-4160-91C9-5BCCA2434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E887B1-EB66-4166-BA25-E2B0D9DD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3BA6F-B89F-43BC-B171-EAD9D7A7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9A205-E0F8-4121-BA7D-3DCB53B0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6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1F34C-3F19-49EA-9C15-B68FEE3D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B061E-446A-429C-A44D-7EF3DA054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6826A-131C-43D4-BA21-F4CDF90E7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65065B-AA85-4289-9AC6-2CF6AC8A1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8A0B4-18D1-4D3F-9C2D-387CE22AB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E1343C-E690-4CF8-B696-F274DFDC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A2D82C-4C53-434D-8C45-F9FFA198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30846C-9260-4AB3-B64D-D1C49F25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2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77694-4C76-4E65-8183-8178FAEB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2B7BF8-1AA9-4831-9509-7C63C2F48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92BDAB1-33B6-4CAC-8FA0-1C45B2C0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FF9C0B-C4B6-4F25-9755-F25FE53F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8D96CE-5EA4-4D6C-88C4-A5C8BF70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6BB65A-743D-4DFD-83BD-0B543C81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F76012-EC4A-4DC4-AC40-FCDE8EDF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5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F6F35-A87F-4E55-89BC-F77C5FC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9C2B9E-3AC2-4730-A23A-79E08C2B6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8FE074-7DC0-4BDE-BE68-68CC2CF81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3EE187-93B3-404D-88C4-3B84887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6B649C-9D4A-4B4E-9832-EFEC1794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FD7263-9BE8-46A0-966A-FF54E6AF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4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CBD3B7-A994-4B26-87A1-015AB5E1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55BC99-10F3-4220-8C6A-2852BEB51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897DCF-932F-4E8A-B780-82AC98E6D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BA9DB5-3D6C-4B35-B66A-98CD5392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53E204-4B6A-4664-81CC-C9D30772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3A88D0-E710-41D3-B0D2-AD248A62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3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57FCF56-9562-4FAC-BC21-158CE980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124055-D8E2-48AD-BB7E-341381625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C0EDED-95C0-4DDE-AAC3-3DFC45089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D7C-2BC6-4A48-BE07-9B7E45A8BA62}" type="datetimeFigureOut">
              <a:rPr lang="en-US" smtClean="0"/>
              <a:t>26/12/2023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C8D0-BF7C-493C-8075-858AA5D22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165EEE-A109-4F43-A474-601A2EB23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D5F60-AA89-4CB8-B4D2-71A4D30A7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4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95380-71C0-4127-A4A0-C5B07CBB3ABC}" type="datetimeFigureOut">
              <a:rPr lang="en-US"/>
              <a:pPr>
                <a:defRPr/>
              </a:pPr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B9000-98E0-4E2A-8424-8838023F3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0.jp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076" y="3429000"/>
            <a:ext cx="8991600" cy="274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QUY TẮC SẮP XẾP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MGB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 GIAN 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20-25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DẠY: ĐÀO HỒNG HOA</a:t>
            </a:r>
            <a:endParaRPr lang="vi-V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i="1" u="sng" dirty="0">
              <a:solidFill>
                <a:srgbClr val="7793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2276239" y="2159262"/>
            <a:ext cx="7915275" cy="35274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25576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LĨNH VỰC PHÁT TRIỂN NHẬN THỨC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68E600-6A88-4B80-8579-4E35D5190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4144" cy="129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96E144-2BDD-44BA-883C-47ED34A4529A}"/>
              </a:ext>
            </a:extLst>
          </p:cNvPr>
          <p:cNvSpPr/>
          <p:nvPr/>
        </p:nvSpPr>
        <p:spPr>
          <a:xfrm>
            <a:off x="2403890" y="0"/>
            <a:ext cx="7659974" cy="1295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et Information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xmlns="" id="{897C814F-919A-405E-9501-23624262CD92}"/>
              </a:ext>
            </a:extLst>
          </p:cNvPr>
          <p:cNvSpPr/>
          <p:nvPr/>
        </p:nvSpPr>
        <p:spPr>
          <a:xfrm>
            <a:off x="11256579" y="6369269"/>
            <a:ext cx="1042416" cy="104241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F2B01-E37E-4C94-A03B-0687BDF2C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677"/>
            <a:ext cx="12192000" cy="750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F5EEEA-29CA-4D42-A138-22C1A087054F}"/>
              </a:ext>
            </a:extLst>
          </p:cNvPr>
          <p:cNvSpPr/>
          <p:nvPr/>
        </p:nvSpPr>
        <p:spPr>
          <a:xfrm>
            <a:off x="1801318" y="2567066"/>
            <a:ext cx="8589364" cy="1723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Cô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và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bé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cùng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hát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bài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hát</a:t>
            </a:r>
            <a:r>
              <a:rPr lang="en-US" sz="4400" dirty="0">
                <a:solidFill>
                  <a:srgbClr val="FFFF00"/>
                </a:solidFill>
              </a:rPr>
              <a:t>: “ </a:t>
            </a:r>
            <a:r>
              <a:rPr lang="en-US" sz="4400" dirty="0" err="1">
                <a:solidFill>
                  <a:srgbClr val="FFFF00"/>
                </a:solidFill>
              </a:rPr>
              <a:t>Kìa</a:t>
            </a:r>
            <a:r>
              <a:rPr lang="en-US" sz="4400" dirty="0">
                <a:solidFill>
                  <a:srgbClr val="FFFF00"/>
                </a:solidFill>
              </a:rPr>
              <a:t> con </a:t>
            </a:r>
            <a:r>
              <a:rPr lang="en-US" sz="4400" dirty="0" err="1">
                <a:solidFill>
                  <a:srgbClr val="FFFF00"/>
                </a:solidFill>
              </a:rPr>
              <a:t>bướm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vàng</a:t>
            </a:r>
            <a:r>
              <a:rPr lang="en-US" sz="4400" dirty="0">
                <a:solidFill>
                  <a:srgbClr val="FFFF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486602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F2B01-E37E-4C94-A03B-0687BDF2C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677"/>
            <a:ext cx="12192000" cy="750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F5EEEA-29CA-4D42-A138-22C1A087054F}"/>
              </a:ext>
            </a:extLst>
          </p:cNvPr>
          <p:cNvSpPr/>
          <p:nvPr/>
        </p:nvSpPr>
        <p:spPr>
          <a:xfrm>
            <a:off x="1671145" y="2567066"/>
            <a:ext cx="8589364" cy="1723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Cô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và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bé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cùng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hát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bài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hát</a:t>
            </a:r>
            <a:r>
              <a:rPr lang="en-US" sz="4400" dirty="0">
                <a:solidFill>
                  <a:srgbClr val="FFFF00"/>
                </a:solidFill>
              </a:rPr>
              <a:t>: “ </a:t>
            </a:r>
            <a:r>
              <a:rPr lang="en-US" sz="4400" dirty="0" err="1">
                <a:solidFill>
                  <a:srgbClr val="FFFF00"/>
                </a:solidFill>
              </a:rPr>
              <a:t>Kìa</a:t>
            </a:r>
            <a:r>
              <a:rPr lang="en-US" sz="4400" dirty="0">
                <a:solidFill>
                  <a:srgbClr val="FFFF00"/>
                </a:solidFill>
              </a:rPr>
              <a:t> con </a:t>
            </a:r>
            <a:r>
              <a:rPr lang="en-US" sz="4400" dirty="0" err="1">
                <a:solidFill>
                  <a:srgbClr val="FFFF00"/>
                </a:solidFill>
              </a:rPr>
              <a:t>bướm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vàng</a:t>
            </a:r>
            <a:r>
              <a:rPr lang="en-US" sz="4400" dirty="0">
                <a:solidFill>
                  <a:srgbClr val="FFFF00"/>
                </a:solidFill>
              </a:rPr>
              <a:t>”</a:t>
            </a:r>
          </a:p>
        </p:txBody>
      </p:sp>
      <p:pic>
        <p:nvPicPr>
          <p:cNvPr id="4" name="Kìa Con Bướm Vàng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AE85C21E-58B9-493B-95D7-DD4ACDA3D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6911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62DFA8-926C-4D00-BC65-CADA5A285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677"/>
            <a:ext cx="12192000" cy="75036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6AAC8D-8DE5-4BB7-91DE-FD8DA9766EB6}"/>
              </a:ext>
            </a:extLst>
          </p:cNvPr>
          <p:cNvSpPr/>
          <p:nvPr/>
        </p:nvSpPr>
        <p:spPr>
          <a:xfrm>
            <a:off x="269823" y="-300921"/>
            <a:ext cx="11826454" cy="1635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10887-A6D2-4268-93EE-400545004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385421" y="-202774"/>
            <a:ext cx="1925053" cy="1408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A11E48-5018-4B8D-875F-F879EB61A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2459457" y="-175505"/>
            <a:ext cx="1764632" cy="1408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38D784-294F-46C3-9D28-35BF7CCB3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4348425" y="-175505"/>
            <a:ext cx="1700464" cy="1408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EBA7EE-414E-4774-94D5-119090D77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6204125" y="-150954"/>
            <a:ext cx="1941092" cy="1408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CF8DC1-0C0B-4F18-8233-85ED29A38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8322983" y="-199594"/>
            <a:ext cx="1700464" cy="1432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9B7160-37E3-42F2-8750-6BF47D9B7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10206414" y="-214820"/>
            <a:ext cx="1700464" cy="14323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C1E7396-ED11-4568-8F99-B71A4D1E2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1544686"/>
            <a:ext cx="11652354" cy="50804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3AB7313-5890-43F9-89CE-72CD42F83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1641880" y="3896310"/>
            <a:ext cx="1284813" cy="10566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6252608-046D-4D1B-9C9F-E13C6E196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3110195" y="3927331"/>
            <a:ext cx="1324001" cy="1056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B5539D3-8D3E-4E9F-9655-D85DBE33E1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4522159" y="3928371"/>
            <a:ext cx="1284813" cy="10566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AA5F603-B5C4-44DB-9733-CC61D3AB5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5969993" y="3927331"/>
            <a:ext cx="1324001" cy="10566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F1563C3-DD2C-4A88-8FE4-81B9167FFD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7361292" y="3927331"/>
            <a:ext cx="1284813" cy="10566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08234F4-F335-4FBE-9A9C-D20438D5A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8781017" y="3831895"/>
            <a:ext cx="1324001" cy="10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62DFA8-926C-4D00-BC65-CADA5A285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006"/>
            <a:ext cx="12192000" cy="75036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6AAC8D-8DE5-4BB7-91DE-FD8DA9766EB6}"/>
              </a:ext>
            </a:extLst>
          </p:cNvPr>
          <p:cNvSpPr/>
          <p:nvPr/>
        </p:nvSpPr>
        <p:spPr>
          <a:xfrm>
            <a:off x="157709" y="-229610"/>
            <a:ext cx="11826454" cy="1635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10887-A6D2-4268-93EE-400545004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357714" y="-116238"/>
            <a:ext cx="1925053" cy="1408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A11E48-5018-4B8D-875F-F879EB61A1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2432008" y="-116477"/>
            <a:ext cx="1764632" cy="1408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38D784-294F-46C3-9D28-35BF7CCB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4257181" y="-100668"/>
            <a:ext cx="1700464" cy="1408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EBA7EE-414E-4774-94D5-119090D771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6106880" y="-100667"/>
            <a:ext cx="1941092" cy="1408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CF8DC1-0C0B-4F18-8233-85ED29A38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8121111" y="-100668"/>
            <a:ext cx="1700464" cy="1432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9B7160-37E3-42F2-8750-6BF47D9B75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10038726" y="-100668"/>
            <a:ext cx="1700464" cy="1432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849330-B20E-4C78-BE63-5492E20B4BD9}"/>
              </a:ext>
            </a:extLst>
          </p:cNvPr>
          <p:cNvSpPr/>
          <p:nvPr/>
        </p:nvSpPr>
        <p:spPr>
          <a:xfrm>
            <a:off x="59973" y="1608787"/>
            <a:ext cx="11826454" cy="17556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7AFD66B-5DC3-49A2-B300-850CB5095F41}"/>
              </a:ext>
            </a:extLst>
          </p:cNvPr>
          <p:cNvSpPr/>
          <p:nvPr/>
        </p:nvSpPr>
        <p:spPr>
          <a:xfrm>
            <a:off x="416648" y="1766508"/>
            <a:ext cx="1075354" cy="124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6278FD-F790-43DF-8912-66D5127DC1BB}"/>
              </a:ext>
            </a:extLst>
          </p:cNvPr>
          <p:cNvSpPr/>
          <p:nvPr/>
        </p:nvSpPr>
        <p:spPr>
          <a:xfrm>
            <a:off x="2502545" y="1816518"/>
            <a:ext cx="1075354" cy="124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E57E66-0193-4383-82FC-EAFEB11AD9E1}"/>
              </a:ext>
            </a:extLst>
          </p:cNvPr>
          <p:cNvSpPr/>
          <p:nvPr/>
        </p:nvSpPr>
        <p:spPr>
          <a:xfrm>
            <a:off x="4287856" y="1811730"/>
            <a:ext cx="1075354" cy="1214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18F82BE-16A9-428B-86EB-1CA8EC94FF89}"/>
              </a:ext>
            </a:extLst>
          </p:cNvPr>
          <p:cNvSpPr/>
          <p:nvPr/>
        </p:nvSpPr>
        <p:spPr>
          <a:xfrm>
            <a:off x="6315766" y="1766508"/>
            <a:ext cx="1075354" cy="124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BA63F4E-8A3B-4313-967E-E664F08A405E}"/>
              </a:ext>
            </a:extLst>
          </p:cNvPr>
          <p:cNvSpPr/>
          <p:nvPr/>
        </p:nvSpPr>
        <p:spPr>
          <a:xfrm>
            <a:off x="8366356" y="1816518"/>
            <a:ext cx="1075354" cy="124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518860C-5D1C-437A-A4BE-A51C18C8EFFE}"/>
              </a:ext>
            </a:extLst>
          </p:cNvPr>
          <p:cNvSpPr/>
          <p:nvPr/>
        </p:nvSpPr>
        <p:spPr>
          <a:xfrm>
            <a:off x="10095591" y="1782279"/>
            <a:ext cx="1075354" cy="124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4CF2B1-C252-4902-9C93-FAB7B01D1649}"/>
              </a:ext>
            </a:extLst>
          </p:cNvPr>
          <p:cNvSpPr/>
          <p:nvPr/>
        </p:nvSpPr>
        <p:spPr>
          <a:xfrm>
            <a:off x="59973" y="3520078"/>
            <a:ext cx="11826454" cy="23294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EF5D906-5992-42B8-98BC-A0A53C3CD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8045108" y="4102785"/>
            <a:ext cx="1554637" cy="1575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935841-689C-47AC-9962-3CFC37922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107237" y="4270371"/>
            <a:ext cx="1764632" cy="14083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E02A738-129B-43BB-A28C-29FEDC69C7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4003670" y="4323796"/>
            <a:ext cx="1554637" cy="14083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1D9024-D769-43B1-8CF2-B714EA30E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9750993" y="4269315"/>
            <a:ext cx="1764632" cy="14083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E00B53B-787F-4E50-9513-95CC7D4AED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1940053" y="4270370"/>
            <a:ext cx="1728339" cy="14083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2FBD97A-E99F-4CB8-87C2-AA8AE50CDD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29588" r="44999" b="38568"/>
          <a:stretch/>
        </p:blipFill>
        <p:spPr>
          <a:xfrm>
            <a:off x="5925476" y="4323796"/>
            <a:ext cx="1764632" cy="14083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2F4B45-91FD-48AE-AAFD-75AE3A6228E0}"/>
              </a:ext>
            </a:extLst>
          </p:cNvPr>
          <p:cNvSpPr/>
          <p:nvPr/>
        </p:nvSpPr>
        <p:spPr>
          <a:xfrm>
            <a:off x="4298697" y="5927259"/>
            <a:ext cx="2584491" cy="10131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765770-3407-4A4E-8973-60DF800601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50" y="6073653"/>
            <a:ext cx="784347" cy="7843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B856B6-CE48-4DAD-B7CD-435E15B06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3" y="6038238"/>
            <a:ext cx="333364" cy="3333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CFFD1B9-CDE6-4B81-8C2C-2DBF53640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43" y="6490784"/>
            <a:ext cx="333364" cy="3333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1CABD6E-FBDE-4764-BB71-DC3C3735B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95" y="6005956"/>
            <a:ext cx="784347" cy="7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14768 L -0.00586 -0.3976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0.12592 L 0.0151 -0.3759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12893 L 0.01093 -0.378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14722 L 0.00365 -0.3972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-0.12453 L 0.00599 -0.3745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12685 L 0.00221 -0.37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C0544619-CF5F-406B-B5CD-ACE23B748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637"/>
            <a:ext cx="12192000" cy="750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532D9F-C599-4A7F-8ED1-65EC31698A93}"/>
              </a:ext>
            </a:extLst>
          </p:cNvPr>
          <p:cNvSpPr/>
          <p:nvPr/>
        </p:nvSpPr>
        <p:spPr>
          <a:xfrm>
            <a:off x="1828800" y="509666"/>
            <a:ext cx="8589364" cy="1723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Trò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chơi</a:t>
            </a:r>
            <a:r>
              <a:rPr lang="en-US" sz="4400" dirty="0">
                <a:solidFill>
                  <a:srgbClr val="FFFF00"/>
                </a:solidFill>
              </a:rPr>
              <a:t>: “Ai </a:t>
            </a:r>
            <a:r>
              <a:rPr lang="en-US" sz="4400" dirty="0" err="1">
                <a:solidFill>
                  <a:srgbClr val="FFFF00"/>
                </a:solidFill>
              </a:rPr>
              <a:t>thông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minh</a:t>
            </a:r>
            <a:r>
              <a:rPr lang="en-US" sz="4400" dirty="0">
                <a:solidFill>
                  <a:srgbClr val="FFFF00"/>
                </a:solidFill>
              </a:rPr>
              <a:t>”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96E35B-CB0C-4D47-B5CC-1FB3092D7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8" y="2719465"/>
            <a:ext cx="2970863" cy="297086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05D4CBD-D2C7-4399-BA33-62A8233CB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01" y="2706202"/>
            <a:ext cx="2970863" cy="2984126"/>
          </a:xfrm>
          <a:prstGeom prst="rect">
            <a:avLst/>
          </a:prstGeom>
        </p:spPr>
      </p:pic>
      <p:sp>
        <p:nvSpPr>
          <p:cNvPr id="11" name="Action Button: Go Hom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8AF1D122-22C2-43AF-8207-09166BA464B0}"/>
              </a:ext>
            </a:extLst>
          </p:cNvPr>
          <p:cNvSpPr/>
          <p:nvPr/>
        </p:nvSpPr>
        <p:spPr>
          <a:xfrm>
            <a:off x="4761187" y="6211613"/>
            <a:ext cx="772510" cy="6241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544619-CF5F-406B-B5CD-ACE23B748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39346" cy="750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532D9F-C599-4A7F-8ED1-65EC31698A93}"/>
              </a:ext>
            </a:extLst>
          </p:cNvPr>
          <p:cNvSpPr/>
          <p:nvPr/>
        </p:nvSpPr>
        <p:spPr>
          <a:xfrm>
            <a:off x="1712893" y="187370"/>
            <a:ext cx="8655136" cy="1349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Câu</a:t>
            </a:r>
            <a:r>
              <a:rPr lang="en-US" sz="4400" dirty="0">
                <a:solidFill>
                  <a:srgbClr val="FFFF00"/>
                </a:solidFill>
              </a:rPr>
              <a:t> 1: </a:t>
            </a:r>
            <a:r>
              <a:rPr lang="en-US" sz="4400" dirty="0" err="1">
                <a:solidFill>
                  <a:srgbClr val="FFFF00"/>
                </a:solidFill>
              </a:rPr>
              <a:t>quy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tắc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sắp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xếp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nào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đúng</a:t>
            </a:r>
            <a:r>
              <a:rPr lang="en-US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E5DD1A-3A55-46A4-B976-68A9114734D1}"/>
              </a:ext>
            </a:extLst>
          </p:cNvPr>
          <p:cNvSpPr/>
          <p:nvPr/>
        </p:nvSpPr>
        <p:spPr>
          <a:xfrm>
            <a:off x="62012" y="1584632"/>
            <a:ext cx="10057569" cy="1635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6A1191-780E-4506-A45E-F5DE606B29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285569" y="1715913"/>
            <a:ext cx="1377646" cy="1408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9E9C0B-A1CF-472D-B32E-51574E96C1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1860255" y="1698004"/>
            <a:ext cx="1608209" cy="1408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07E9D4-0D3B-4C28-8D83-0BDFD6F5AC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3623317" y="1737210"/>
            <a:ext cx="1377646" cy="1408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FD8712-5513-4784-8CA6-FDCF913A41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6935324" y="1728856"/>
            <a:ext cx="1377646" cy="1408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14F3C8-FDB3-4797-80ED-57FEC91CF4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5174881" y="1737457"/>
            <a:ext cx="1608209" cy="1408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26D2C5-43CC-4D13-BF6B-055A71C0BF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8406428" y="1713214"/>
            <a:ext cx="1608209" cy="1408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15AC1B-290C-48E1-B04C-F29AB935113A}"/>
              </a:ext>
            </a:extLst>
          </p:cNvPr>
          <p:cNvSpPr/>
          <p:nvPr/>
        </p:nvSpPr>
        <p:spPr>
          <a:xfrm>
            <a:off x="10891487" y="222275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A6FF031-31AC-4B71-9768-B0F9F306F1EC}"/>
              </a:ext>
            </a:extLst>
          </p:cNvPr>
          <p:cNvSpPr/>
          <p:nvPr/>
        </p:nvSpPr>
        <p:spPr>
          <a:xfrm>
            <a:off x="142808" y="3374696"/>
            <a:ext cx="9983449" cy="1635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77845F1-A36F-431D-8226-A7E60D53E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8641219" y="3505152"/>
            <a:ext cx="1377646" cy="1408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D8F8D5C-BD55-4603-813E-5CF10F952E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6848175" y="3529714"/>
            <a:ext cx="1608209" cy="14083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949D40-43C8-4299-B996-58D05F18B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5310588" y="3490452"/>
            <a:ext cx="1377646" cy="14083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7CAFB95-CA07-460E-B5F4-4DCD68F65D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3541898" y="3488068"/>
            <a:ext cx="1608209" cy="14083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90459DC-3F4C-4773-89B7-678878B8A6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304252" y="3505151"/>
            <a:ext cx="1377646" cy="1408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06885F8-AE9C-49B7-BFAA-109088794A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1815735" y="3459778"/>
            <a:ext cx="1608209" cy="14083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EA9FA9-B3A4-43FE-8105-C0B6D2C585F8}"/>
              </a:ext>
            </a:extLst>
          </p:cNvPr>
          <p:cNvSpPr/>
          <p:nvPr/>
        </p:nvSpPr>
        <p:spPr>
          <a:xfrm>
            <a:off x="151861" y="5079093"/>
            <a:ext cx="9983448" cy="1635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FC9186B-6922-4C11-A158-E44D0BBF33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6824183" y="5164760"/>
            <a:ext cx="1377646" cy="14083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8EB2712-4B97-4C94-A0BD-5A55AA142A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8385007" y="5187849"/>
            <a:ext cx="1608209" cy="1408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9A35ED4-0AD6-4779-98B0-825960B9D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1774192" y="5208197"/>
            <a:ext cx="1377646" cy="14083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982AAE2-A18F-40AA-BD36-46A1356735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5032796" y="5214470"/>
            <a:ext cx="1608209" cy="14083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39C4F7-C614-477E-8312-473B0C44B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254453" y="5187849"/>
            <a:ext cx="1377646" cy="14083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E6E9C92-F8D6-49CA-A159-8F18CE00D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3265758" y="5173663"/>
            <a:ext cx="1608209" cy="14083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720C8D2-DE3F-40FF-86DC-6DEB0BCE72C7}"/>
              </a:ext>
            </a:extLst>
          </p:cNvPr>
          <p:cNvSpPr/>
          <p:nvPr/>
        </p:nvSpPr>
        <p:spPr>
          <a:xfrm>
            <a:off x="10582209" y="3865618"/>
            <a:ext cx="14475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7CCD49E-873B-4EC3-A1AA-5C4EC233463C}"/>
              </a:ext>
            </a:extLst>
          </p:cNvPr>
          <p:cNvSpPr/>
          <p:nvPr/>
        </p:nvSpPr>
        <p:spPr>
          <a:xfrm>
            <a:off x="10368029" y="5461421"/>
            <a:ext cx="191774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c</a:t>
            </a:r>
          </a:p>
        </p:txBody>
      </p:sp>
      <p:sp>
        <p:nvSpPr>
          <p:cNvPr id="39" name="Action Button: Go Home 3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53D02B29-6FED-45E8-B4E9-974F3EF5F0F9}"/>
              </a:ext>
            </a:extLst>
          </p:cNvPr>
          <p:cNvSpPr/>
          <p:nvPr/>
        </p:nvSpPr>
        <p:spPr>
          <a:xfrm>
            <a:off x="11524592" y="-353473"/>
            <a:ext cx="667407" cy="8264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94AEBD-C0FA-4C76-8F99-8D54823FAA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186" y="2450592"/>
            <a:ext cx="442824" cy="442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B429BCC-3346-41A1-A404-0DA2AF37C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66" y="4098884"/>
            <a:ext cx="432324" cy="4323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147E708-8ABC-4A64-9AEC-48D9989E9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971" y="4131448"/>
            <a:ext cx="432324" cy="4323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3F6F735-DD01-4335-BB96-326C92D97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09" y="5763317"/>
            <a:ext cx="432324" cy="4323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9FD5EFC-07A4-485B-8587-B420A83A5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533" y="5711365"/>
            <a:ext cx="432324" cy="43232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DF1CD63-3D47-4CD9-9E92-E5E76EA9E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887" y="5739272"/>
            <a:ext cx="432324" cy="4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4" grpId="0" animBg="1"/>
      <p:bldP spid="4" grpId="1" animBg="1"/>
      <p:bldP spid="22" grpId="0" animBg="1"/>
      <p:bldP spid="22" grpId="1" animBg="1"/>
      <p:bldP spid="29" grpId="0" animBg="1"/>
      <p:bldP spid="29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69C0354-12CC-48DD-B216-F776633D8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597" y="-710447"/>
            <a:ext cx="12192000" cy="750369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4AC7F62-F379-485A-A794-336CA92F095E}"/>
              </a:ext>
            </a:extLst>
          </p:cNvPr>
          <p:cNvSpPr/>
          <p:nvPr/>
        </p:nvSpPr>
        <p:spPr>
          <a:xfrm>
            <a:off x="2198620" y="-531754"/>
            <a:ext cx="8589364" cy="1237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Câu</a:t>
            </a:r>
            <a:r>
              <a:rPr lang="en-US" sz="4400" dirty="0">
                <a:solidFill>
                  <a:srgbClr val="FFFF00"/>
                </a:solidFill>
              </a:rPr>
              <a:t> 2: </a:t>
            </a:r>
            <a:r>
              <a:rPr lang="en-US" sz="4400" dirty="0" err="1">
                <a:solidFill>
                  <a:srgbClr val="FFFF00"/>
                </a:solidFill>
              </a:rPr>
              <a:t>quy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tắc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sắp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xếp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nào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đúng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DD0D058-42D0-4323-B5E3-C293B335EEDE}"/>
              </a:ext>
            </a:extLst>
          </p:cNvPr>
          <p:cNvSpPr/>
          <p:nvPr/>
        </p:nvSpPr>
        <p:spPr>
          <a:xfrm>
            <a:off x="1156930" y="674419"/>
            <a:ext cx="10057569" cy="1635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D3E9B4E-C0AC-4D5A-BD20-3928887736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1314986" y="813164"/>
            <a:ext cx="1377646" cy="14083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8F47F22-5DDE-43B4-9E81-D5DB108528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2714746" y="821516"/>
            <a:ext cx="1608209" cy="140830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5A87E7A-BE97-49F2-BAFA-52BBF4114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4503125" y="793114"/>
            <a:ext cx="1377646" cy="14083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86AD956-48EF-414E-B6F0-B4521164A5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5938877" y="821516"/>
            <a:ext cx="1608209" cy="1408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36CE8E-DAC8-405F-A069-439E750BF151}"/>
              </a:ext>
            </a:extLst>
          </p:cNvPr>
          <p:cNvSpPr/>
          <p:nvPr/>
        </p:nvSpPr>
        <p:spPr>
          <a:xfrm>
            <a:off x="172580" y="2706852"/>
            <a:ext cx="3828504" cy="15117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CAE4417F-0948-4047-9783-E175619E9C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2263792" y="2758574"/>
            <a:ext cx="1377646" cy="14083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C082CCA4-31CD-494F-88A4-A7679ED07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302323" y="2791401"/>
            <a:ext cx="1608209" cy="1408301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2DDD54EA-7B82-44D2-A0E9-303B6B6179B4}"/>
              </a:ext>
            </a:extLst>
          </p:cNvPr>
          <p:cNvSpPr/>
          <p:nvPr/>
        </p:nvSpPr>
        <p:spPr>
          <a:xfrm>
            <a:off x="7931899" y="2446147"/>
            <a:ext cx="3828504" cy="15117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C4F8EA5-D5FE-4427-8853-C7C8C6F14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8257970" y="2497869"/>
            <a:ext cx="1377646" cy="14083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28050D3-8872-48A0-87A9-FC8FB3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13403" r="5808" b="28397"/>
          <a:stretch/>
        </p:blipFill>
        <p:spPr>
          <a:xfrm>
            <a:off x="9904028" y="2442691"/>
            <a:ext cx="1608209" cy="140830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67D7AAC-84FE-476D-8F09-9BE5AACD94DD}"/>
              </a:ext>
            </a:extLst>
          </p:cNvPr>
          <p:cNvSpPr/>
          <p:nvPr/>
        </p:nvSpPr>
        <p:spPr>
          <a:xfrm>
            <a:off x="4071189" y="4243523"/>
            <a:ext cx="3828504" cy="15117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02C3EF9-156D-4E52-BDF1-4B854B901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4288644" y="4346968"/>
            <a:ext cx="1377646" cy="140830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45F72B7-7532-45BE-A3EB-0C56E855B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/>
          <a:stretch/>
        </p:blipFill>
        <p:spPr>
          <a:xfrm>
            <a:off x="6380212" y="4261520"/>
            <a:ext cx="1377646" cy="1408301"/>
          </a:xfrm>
          <a:prstGeom prst="rect">
            <a:avLst/>
          </a:prstGeom>
        </p:spPr>
      </p:pic>
      <p:sp>
        <p:nvSpPr>
          <p:cNvPr id="72" name="Action Button: Get Information 7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xmlns="" id="{A809D754-1C0A-494B-9DE2-B3E666FB1C34}"/>
              </a:ext>
            </a:extLst>
          </p:cNvPr>
          <p:cNvSpPr/>
          <p:nvPr/>
        </p:nvSpPr>
        <p:spPr>
          <a:xfrm>
            <a:off x="10956298" y="6463862"/>
            <a:ext cx="804105" cy="41132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9AF9C68-68BB-412C-86E3-F3F7CAF14EE4}"/>
              </a:ext>
            </a:extLst>
          </p:cNvPr>
          <p:cNvSpPr/>
          <p:nvPr/>
        </p:nvSpPr>
        <p:spPr>
          <a:xfrm>
            <a:off x="941113" y="484086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3E53EC1-74F5-42F6-9570-024948C07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6" y="5000528"/>
            <a:ext cx="669293" cy="6692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CF9250-40AC-42C1-AAEA-EE65ED44B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14" y="8527795"/>
            <a:ext cx="432324" cy="4323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F6A0197-D6E6-4678-B69E-37F06CE50056}"/>
              </a:ext>
            </a:extLst>
          </p:cNvPr>
          <p:cNvSpPr/>
          <p:nvPr/>
        </p:nvSpPr>
        <p:spPr>
          <a:xfrm>
            <a:off x="8693775" y="4260139"/>
            <a:ext cx="211577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36A1F83-3929-448B-B0F0-453B867EA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15" y="4492271"/>
            <a:ext cx="432324" cy="4323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F636073-CA1A-4483-A447-D84FE2FAE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61" y="4551085"/>
            <a:ext cx="432324" cy="4323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4960A85-9DFB-41DD-8916-AAD99AE7E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95" y="4492271"/>
            <a:ext cx="432324" cy="43232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0C529AF-48D0-4ECA-B451-0D24F2FE09CC}"/>
              </a:ext>
            </a:extLst>
          </p:cNvPr>
          <p:cNvSpPr/>
          <p:nvPr/>
        </p:nvSpPr>
        <p:spPr>
          <a:xfrm>
            <a:off x="4697623" y="5817058"/>
            <a:ext cx="14654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5F438D-51A2-4F13-801F-8601D9DF6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2" y="6049190"/>
            <a:ext cx="299437" cy="4323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D8AFA64-E6F7-4CBC-A3F6-C87642F10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19" y="6019271"/>
            <a:ext cx="299437" cy="4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3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4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3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  <p:bldP spid="6" grpId="0" animBg="1"/>
      <p:bldP spid="6" grpId="1" animBg="1"/>
      <p:bldP spid="61" grpId="0" animBg="1"/>
      <p:bldP spid="61" grpId="1" animBg="1"/>
      <p:bldP spid="64" grpId="0" animBg="1"/>
      <p:bldP spid="64" grpId="1" animBg="1"/>
      <p:bldP spid="22" grpId="0" animBg="1"/>
      <p:bldP spid="22" grpId="1" animBg="1"/>
      <p:bldP spid="26" grpId="0" animBg="1"/>
      <p:bldP spid="26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106</Words>
  <Application>Microsoft Office PowerPoint</Application>
  <PresentationFormat>Custom</PresentationFormat>
  <Paragraphs>28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2023-11-27T12:14:15Z</dcterms:created>
  <dcterms:modified xsi:type="dcterms:W3CDTF">2023-12-26T08:09:43Z</dcterms:modified>
</cp:coreProperties>
</file>