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60" r:id="rId5"/>
    <p:sldId id="263" r:id="rId6"/>
    <p:sldId id="262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8" descr="Copy of gau n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4450" y="555625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1771650" y="3200400"/>
            <a:ext cx="5600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Đề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tài:NBTN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itchFamily="18" charset="0"/>
              </a:rPr>
              <a:t>“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Bắp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cải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cà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rốt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”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/>
            <a:endParaRPr lang="en-US" altLang="en-US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3414714" y="3862390"/>
            <a:ext cx="31229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Lứa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tuổi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: 24-36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Lớp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 D1</a:t>
            </a:r>
          </a:p>
          <a:p>
            <a:pPr eaLnBrk="1" hangingPunct="1"/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7858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2" descr="comicbird-animat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990602"/>
            <a:ext cx="13716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32"/>
          <p:cNvSpPr>
            <a:spLocks noChangeArrowheads="1" noChangeShapeType="1" noTextEdit="1"/>
          </p:cNvSpPr>
          <p:nvPr/>
        </p:nvSpPr>
        <p:spPr bwMode="auto">
          <a:xfrm>
            <a:off x="2396728" y="4862692"/>
            <a:ext cx="4400550" cy="400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28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28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8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Bùi</a:t>
            </a:r>
            <a:r>
              <a:rPr lang="en-US" sz="28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Phương</a:t>
            </a:r>
            <a:r>
              <a:rPr lang="en-US" sz="2800" b="1" kern="10" dirty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Dung </a:t>
            </a:r>
          </a:p>
        </p:txBody>
      </p:sp>
      <p:sp>
        <p:nvSpPr>
          <p:cNvPr id="11" name="WordArt 33" descr="White marble"/>
          <p:cNvSpPr>
            <a:spLocks noChangeArrowheads="1" noChangeShapeType="1" noTextEdit="1"/>
          </p:cNvSpPr>
          <p:nvPr/>
        </p:nvSpPr>
        <p:spPr bwMode="auto">
          <a:xfrm>
            <a:off x="2228850" y="2286000"/>
            <a:ext cx="47434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Lĩnh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vực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: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Phát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triển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ngôn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ngữ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57400" y="434977"/>
            <a:ext cx="51053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FF0000"/>
                </a:solidFill>
              </a:rPr>
              <a:t>ỦY BAN NHÂN DÂN QUẬN LONG BIÊN </a:t>
            </a:r>
          </a:p>
          <a:p>
            <a:pPr algn="ctr" eaLnBrk="1" hangingPunct="1"/>
            <a:r>
              <a:rPr lang="en-US" sz="2000" b="1" dirty="0">
                <a:solidFill>
                  <a:srgbClr val="FF0000"/>
                </a:solidFill>
              </a:rPr>
              <a:t>TRƯỜNG MẦM NON LONG BIÊN </a:t>
            </a:r>
          </a:p>
        </p:txBody>
      </p:sp>
    </p:spTree>
    <p:extLst>
      <p:ext uri="{BB962C8B-B14F-4D97-AF65-F5344CB8AC3E}">
        <p14:creationId xmlns:p14="http://schemas.microsoft.com/office/powerpoint/2010/main" val="221529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6558" y="-6312"/>
            <a:ext cx="9210558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475" y="1524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loại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rau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ăn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củ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khác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5952" y="3047510"/>
            <a:ext cx="685800" cy="651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375552" y="3016994"/>
            <a:ext cx="685800" cy="651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5952" y="5943895"/>
            <a:ext cx="685800" cy="651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05800" y="5943894"/>
            <a:ext cx="685800" cy="651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9167"/>
            <a:ext cx="3435375" cy="270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52" y="1069167"/>
            <a:ext cx="3549748" cy="270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3940149"/>
            <a:ext cx="3435375" cy="266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52" y="3940149"/>
            <a:ext cx="3549748" cy="267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1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2600"/>
            <a:ext cx="12141200" cy="1036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914400"/>
            <a:ext cx="15899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Đây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là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cây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rau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8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2600"/>
            <a:ext cx="12141200" cy="1036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914400"/>
            <a:ext cx="15899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Cây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rau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bắp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cải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00" y="-1752600"/>
            <a:ext cx="14579600" cy="1036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6589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6558" y="-6312"/>
            <a:ext cx="9210558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5952" y="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rau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bắp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cải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chế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biến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món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ăn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5" y="3943057"/>
            <a:ext cx="3238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52" y="3943057"/>
            <a:ext cx="3500437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66150"/>
            <a:ext cx="3233813" cy="270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44" y="908538"/>
            <a:ext cx="3448211" cy="280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145952" y="3047510"/>
            <a:ext cx="685800" cy="651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375552" y="3016994"/>
            <a:ext cx="685800" cy="651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5952" y="5943895"/>
            <a:ext cx="685800" cy="651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05800" y="5943894"/>
            <a:ext cx="685800" cy="651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5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4194" y="0"/>
            <a:ext cx="9288194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</a:rPr>
              <a:t>Đây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củ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4276"/>
            <a:ext cx="5562600" cy="656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42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4194" y="0"/>
            <a:ext cx="9288194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    </a:t>
            </a:r>
            <a:r>
              <a:rPr lang="en-US" sz="4400" b="1" dirty="0" err="1" smtClean="0">
                <a:solidFill>
                  <a:srgbClr val="FF0000"/>
                </a:solidFill>
              </a:rPr>
              <a:t>Củ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cà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rốt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4276"/>
            <a:ext cx="5562600" cy="656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0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6558" y="-6312"/>
            <a:ext cx="9210558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5952" y="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Củ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cà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rốt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chế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biến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món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ăn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5952" y="3047510"/>
            <a:ext cx="685800" cy="651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375552" y="3016994"/>
            <a:ext cx="685800" cy="651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5952" y="5943895"/>
            <a:ext cx="685800" cy="651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05800" y="5943894"/>
            <a:ext cx="685800" cy="651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2" y="3962400"/>
            <a:ext cx="3327498" cy="263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2" y="876873"/>
            <a:ext cx="3327498" cy="278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02" y="876873"/>
            <a:ext cx="3636298" cy="278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68" y="3962401"/>
            <a:ext cx="3643432" cy="263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7492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6558" y="-6312"/>
            <a:ext cx="9210558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475" y="1524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loại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rau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ăn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lá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khác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45952" y="3047510"/>
            <a:ext cx="685800" cy="651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375552" y="3016994"/>
            <a:ext cx="685800" cy="651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5952" y="5943895"/>
            <a:ext cx="685800" cy="651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05800" y="5943894"/>
            <a:ext cx="685800" cy="651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1032385"/>
            <a:ext cx="343537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52" y="1032385"/>
            <a:ext cx="348142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75252"/>
            <a:ext cx="3435375" cy="25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52" y="3975252"/>
            <a:ext cx="3481428" cy="25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95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120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 Pro</dc:creator>
  <cp:lastModifiedBy>Win 10 Pro</cp:lastModifiedBy>
  <cp:revision>16</cp:revision>
  <dcterms:created xsi:type="dcterms:W3CDTF">2006-08-16T00:00:00Z</dcterms:created>
  <dcterms:modified xsi:type="dcterms:W3CDTF">2024-02-19T16:14:34Z</dcterms:modified>
</cp:coreProperties>
</file>