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7D3F-EB14-4814-AA4B-64818E8F6AF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9BDA-BBBA-4A84-BE99-1FBC63F3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0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8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9B87-9AAC-4AFE-A788-64B8D407CCF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645D-02AD-4856-B71D-ABAC30AD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1590" y="16520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374" y="532248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604" y="1380657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</a:p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NHẬN BIẾT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618" y="2834894"/>
            <a:ext cx="505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NBTN “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cam- </a:t>
            </a:r>
            <a:r>
              <a:rPr lang="en-US" sz="2400" b="1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chuối”</a:t>
            </a:r>
            <a:endParaRPr lang="en-US" sz="2400" b="1" dirty="0">
              <a:solidFill>
                <a:srgbClr val="1E05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488" y="3289632"/>
            <a:ext cx="311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400" b="1" dirty="0">
              <a:solidFill>
                <a:srgbClr val="1E05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902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9153" y="3751297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: 24- 36 </a:t>
            </a:r>
            <a:r>
              <a:rPr lang="en-US" sz="2400" b="1" dirty="0" err="1" smtClean="0">
                <a:solidFill>
                  <a:srgbClr val="1E055B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1E05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055%20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u-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191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quahon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33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quad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4191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11109_48018_Qua_dua_giup_xuong_chac_khoe_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2191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1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27114"/>
            <a:ext cx="6639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7526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96c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60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443663" cy="488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" y="44355"/>
            <a:ext cx="74136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7539" y="56576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9651" y="1242189"/>
            <a:ext cx="43011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36953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44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6" y="1106394"/>
            <a:ext cx="6927273" cy="4837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59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4" cy="68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 descr="cam-sanh-2-650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68" y="4119654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gì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K0O6Y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57" y="5884506"/>
            <a:ext cx="1050309" cy="90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" y="5361097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30" y="457201"/>
            <a:ext cx="4034569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691" y="2209800"/>
            <a:ext cx="69674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0668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 descr="image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335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images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images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xoai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106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MinhThangPC.VN</cp:lastModifiedBy>
  <cp:revision>8</cp:revision>
  <dcterms:created xsi:type="dcterms:W3CDTF">2024-03-10T13:16:13Z</dcterms:created>
  <dcterms:modified xsi:type="dcterms:W3CDTF">2024-03-18T09:43:50Z</dcterms:modified>
</cp:coreProperties>
</file>