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8" r:id="rId3"/>
    <p:sldId id="259" r:id="rId4"/>
    <p:sldId id="260" r:id="rId5"/>
    <p:sldId id="261" r:id="rId6"/>
    <p:sldId id="283" r:id="rId7"/>
    <p:sldId id="278" r:id="rId8"/>
    <p:sldId id="276" r:id="rId9"/>
    <p:sldId id="263" r:id="rId10"/>
    <p:sldId id="264" r:id="rId11"/>
    <p:sldId id="281" r:id="rId12"/>
    <p:sldId id="282" r:id="rId13"/>
    <p:sldId id="266" r:id="rId14"/>
    <p:sldId id="268" r:id="rId15"/>
  </p:sldIdLst>
  <p:sldSz cx="9144000" cy="5143500" type="screen16x9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CC00"/>
    <a:srgbClr val="FFFF00"/>
    <a:srgbClr val="FF3300"/>
    <a:srgbClr val="FF6600"/>
    <a:srgbClr val="00FF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48" autoAdjust="0"/>
  </p:normalViewPr>
  <p:slideViewPr>
    <p:cSldViewPr>
      <p:cViewPr>
        <p:scale>
          <a:sx n="90" d="100"/>
          <a:sy n="90" d="100"/>
        </p:scale>
        <p:origin x="-750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6511-9F42-4E84-816C-22F87A88F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4B62A-CF4E-413C-AB42-6212541AD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0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EA71-C109-4179-9DE3-819F83B28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36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B2E3-ABE3-403B-8642-D9A7E1095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37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B326-3004-465C-BBD4-882C25831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63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F9A48-DED5-45EC-97E9-A6E3084AA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44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BC39-BB11-4161-84C4-0FC1EAD56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0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2A60-31E6-4B63-A135-2FBFDEE9E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98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BF75-BD46-4F9A-B707-AD7A940D7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1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C6FF-69D4-4770-A628-A4BA8A836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49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F4402-42AB-4617-A3EF-6FED498BF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62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68325D-398C-4058-9BBA-BAB221E60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gif"/><Relationship Id="rId2" Type="http://schemas.openxmlformats.org/officeDocument/2006/relationships/image" Target="../media/image3.gi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28950"/>
            <a:ext cx="7772400" cy="628650"/>
          </a:xfrm>
        </p:spPr>
        <p:txBody>
          <a:bodyPr anchor="ctr"/>
          <a:lstStyle/>
          <a:p>
            <a:pPr marL="762000" indent="-762000" algn="l" eaLnBrk="1" hangingPunct="1"/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                Đề tài: 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NBTN “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Hoa 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hồng , hoa 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cúc”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      Lứa tuổi : 24-36 tháng</a:t>
            </a:r>
            <a:b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      Lớp          : Nhà trẻ D3</a:t>
            </a:r>
            <a:b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     Giáo viên : Trần Thanh Hòa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8775" y="357520"/>
            <a:ext cx="6400800" cy="62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b="1" smtClean="0">
                <a:solidFill>
                  <a:srgbClr val="002060"/>
                </a:solidFill>
                <a:latin typeface="Times New Roman" pitchFamily="18" charset="0"/>
              </a:rPr>
              <a:t>ỦY BAN NHÂN DÂN QUẬN LONG BIÊN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smtClean="0">
                <a:solidFill>
                  <a:srgbClr val="002060"/>
                </a:solidFill>
                <a:latin typeface="Times New Roman" pitchFamily="18" charset="0"/>
              </a:rPr>
              <a:t>TRƯỜNG MẦM NON LONG BIÊN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002060"/>
                </a:solidFill>
                <a:latin typeface="Times New Roman" pitchFamily="18" charset="0"/>
              </a:rPr>
              <a:t>           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295400" y="1123950"/>
            <a:ext cx="645795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sz="32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LĨNH VỰC PHÁT TRIỂN NHẬN THỨC</a:t>
            </a:r>
            <a:endParaRPr lang="en-US" sz="32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HOẠT ĐỘNG NHẬN </a:t>
            </a:r>
            <a:r>
              <a:rPr lang="en-US" sz="32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BIẾT</a:t>
            </a:r>
            <a:endParaRPr lang="en-US" sz="32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053" name="Picture 26" descr="Keefers_Dividers2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377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6" descr="Keefers_Dividers2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77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6" descr="Keefers_Dividers2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77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3" descr="887825mrw4rfg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600450"/>
            <a:ext cx="762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887825mrw4rfg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50"/>
            <a:ext cx="762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916380xpqefk44q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8750" y="3848100"/>
            <a:ext cx="400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7" descr="916380xpqefk44q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950" y="3848100"/>
            <a:ext cx="400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8" descr="916380xpqefk44q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4950" y="3848100"/>
            <a:ext cx="400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9" descr="916380xpqefk44q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2350" y="3848100"/>
            <a:ext cx="400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8" descr="979087xxgsd0uzb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74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8" descr="979087xxgsd0uzb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00050"/>
            <a:ext cx="74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3433592" y="4281785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3/2024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1450"/>
            <a:ext cx="3352800" cy="5715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9900CC"/>
                </a:solidFill>
                <a:latin typeface="Times New Roman" pitchFamily="18" charset="0"/>
              </a:rPr>
              <a:t>màu vàng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628900"/>
            <a:ext cx="18288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</a:rPr>
              <a:t>Cánh hoa cúc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</a:rPr>
              <a:t>     (dài,nhỏ)</a:t>
            </a:r>
          </a:p>
        </p:txBody>
      </p:sp>
      <p:pic>
        <p:nvPicPr>
          <p:cNvPr id="12292" name="Picture 5" descr="chua benh bang hoa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7250"/>
            <a:ext cx="8458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705600" y="3771900"/>
            <a:ext cx="838200" cy="400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934200" y="3486151"/>
            <a:ext cx="2209800" cy="3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Lá hoa cúc</a:t>
            </a:r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H="1">
            <a:off x="10668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28600" y="1028700"/>
            <a:ext cx="1981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cánh hoa cúc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990600" y="1371600"/>
            <a:ext cx="4572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990600" y="4343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000">
                <a:solidFill>
                  <a:schemeClr val="bg1"/>
                </a:solidFill>
              </a:rPr>
              <a:t>cành hoa cúc</a:t>
            </a: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3352800" y="4514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3200400" y="4171950"/>
            <a:ext cx="1524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1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ộp_Văn_Bản 13"/>
          <p:cNvSpPr txBox="1"/>
          <p:nvPr/>
        </p:nvSpPr>
        <p:spPr>
          <a:xfrm>
            <a:off x="3289369" y="-219291"/>
            <a:ext cx="24913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3" name="Chỗ dành sẵn cho Nội du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623"/>
            <a:ext cx="9172575" cy="473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2" grpId="0" animBg="1"/>
      <p:bldP spid="19464" grpId="0"/>
      <p:bldP spid="19466" grpId="0"/>
      <p:bldP spid="19467" grpId="0" animBg="1"/>
      <p:bldP spid="19468" grpId="0"/>
      <p:bldP spid="194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4" y="0"/>
            <a:ext cx="9120187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Chỗ dành sẵn cho Nội dung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 hoa tặng mẹ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43050"/>
            <a:ext cx="8001000" cy="1200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Đội 1:                                         Đội 2 :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5604" name="Picture 4" descr="hoa-hong-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90600" cy="9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2241423773_d9618a30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28701"/>
            <a:ext cx="685800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hoa-hong-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0"/>
            <a:ext cx="533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7" descr="hoa-hong-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14750"/>
            <a:ext cx="457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hoa-hong-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71900"/>
            <a:ext cx="381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9" descr="hoa-hong-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29050"/>
            <a:ext cx="45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1" descr="hoa_hong-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1600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2" descr="hoa-cu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1455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23" descr="2241423773_d9618a305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71901"/>
            <a:ext cx="457200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4" descr="2241423773_d9618a305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71900"/>
            <a:ext cx="457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5" descr="MCj0439074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29000"/>
            <a:ext cx="457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6" descr="MCj0439074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7" descr="MCj0439074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81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8" descr="MCj0439074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9" descr="MCj0439074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71650"/>
            <a:ext cx="457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0" descr="MCj0439074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1" descr="MCj0439074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7750"/>
            <a:ext cx="2286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2" descr="MCj0439074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3" descr="MCj0439074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34" descr="MCj0439074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5" descr="MCj0439074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6" descr="MCj0439074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7" descr="MCj0439074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8" descr="MCj0439074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00556 L -0.17084 -0.00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 0.01666 L -0.2375 -0.316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6 0.02662 L 0.24166 -0.3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1450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66FF"/>
                </a:solidFill>
              </a:rPr>
              <a:t>Tiết học đến đây là kết thúc</a:t>
            </a:r>
            <a:br>
              <a:rPr lang="en-US" altLang="en-US" b="1" smtClean="0">
                <a:solidFill>
                  <a:srgbClr val="0066FF"/>
                </a:solidFill>
              </a:rPr>
            </a:br>
            <a:endParaRPr lang="en-US" altLang="en-US" b="1" smtClean="0">
              <a:solidFill>
                <a:srgbClr val="0066FF"/>
              </a:solidFill>
            </a:endParaRPr>
          </a:p>
        </p:txBody>
      </p:sp>
      <p:grpSp>
        <p:nvGrpSpPr>
          <p:cNvPr id="18435" name="Group 98"/>
          <p:cNvGrpSpPr>
            <a:grpSpLocks/>
          </p:cNvGrpSpPr>
          <p:nvPr/>
        </p:nvGrpSpPr>
        <p:grpSpPr bwMode="auto">
          <a:xfrm>
            <a:off x="0" y="0"/>
            <a:ext cx="9144000" cy="5211366"/>
            <a:chOff x="0" y="0"/>
            <a:chExt cx="5760" cy="4377"/>
          </a:xfrm>
        </p:grpSpPr>
        <p:pic>
          <p:nvPicPr>
            <p:cNvPr id="18441" name="Picture 99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00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01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02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03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04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05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06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6" name="Picture 107" descr="HONG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575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80" name="WordArt 108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6400800" cy="742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cô</a:t>
            </a:r>
            <a:endParaRPr lang="en-US" sz="3600" kern="10">
              <a:ln w="9525">
                <a:solidFill>
                  <a:srgbClr val="99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781" name="Picture 109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9406" y="3969544"/>
            <a:ext cx="738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7756" y="4026694"/>
            <a:ext cx="623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3356" y="3626644"/>
            <a:ext cx="623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7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1460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6600"/>
                </a:solidFill>
              </a:rPr>
              <a:t> </a:t>
            </a:r>
            <a:r>
              <a:rPr lang="en-US" altLang="en-US" sz="4000" b="1" smtClean="0">
                <a:solidFill>
                  <a:srgbClr val="FF6600"/>
                </a:solidFill>
              </a:rPr>
              <a:t>Trò chơi: Gieo hạt, nảy mầm.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685800" y="1371600"/>
            <a:ext cx="7696200" cy="1485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ourier New"/>
                <a:cs typeface="Courier New"/>
              </a:rPr>
              <a:t>HOẠT ĐỘNG 1: Gây hứng thú</a:t>
            </a:r>
          </a:p>
        </p:txBody>
      </p:sp>
      <p:pic>
        <p:nvPicPr>
          <p:cNvPr id="3076" name="Picture 23" descr="887825mrw4rfg3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246">
            <a:off x="0" y="394335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3" descr="887825mrw4rfg3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844">
            <a:off x="8382000" y="4114800"/>
            <a:ext cx="76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103"/>
          <p:cNvGrpSpPr>
            <a:grpSpLocks/>
          </p:cNvGrpSpPr>
          <p:nvPr/>
        </p:nvGrpSpPr>
        <p:grpSpPr bwMode="auto">
          <a:xfrm>
            <a:off x="533400" y="3943350"/>
            <a:ext cx="8305800" cy="1200150"/>
            <a:chOff x="-743" y="1392"/>
            <a:chExt cx="7198" cy="1844"/>
          </a:xfrm>
        </p:grpSpPr>
        <p:grpSp>
          <p:nvGrpSpPr>
            <p:cNvPr id="3086" name="Group 104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3147" name="Picture 105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8" name="Picture 106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9" name="Picture 107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0" name="Picture 108" descr="co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1" name="Picture 109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2" name="Picture 110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3" name="Picture 111" descr="co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4" name="Picture 112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5" name="Picture 113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6" name="Picture 114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7" name="Picture 11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8" name="Picture 116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9" name="Picture 117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0" name="Picture 118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1" name="Picture 119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2" name="Picture 120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3" name="Picture 121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4" name="Picture 122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5" name="Picture 123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7" name="Group 124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3128" name="Picture 125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9" name="Picture 126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0" name="Picture 127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1" name="Picture 128" descr="co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2" name="Picture 129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3" name="Picture 130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4" name="Picture 131" descr="co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5" name="Picture 132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6" name="Picture 133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7" name="Picture 134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8" name="Picture 13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9" name="Picture 136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0" name="Picture 137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1" name="Picture 138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2" name="Picture 139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3" name="Picture 140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4" name="Picture 141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5" name="Picture 142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6" name="Picture 143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8" name="Group 144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3109" name="Picture 145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0" name="Picture 146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1" name="Picture 147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2" name="Picture 148" descr="co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3" name="Picture 149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4" name="Picture 150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5" name="Picture 151" descr="co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6" name="Picture 152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7" name="Picture 153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8" name="Picture 154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9" name="Picture 15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0" name="Picture 156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1" name="Picture 157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2" name="Picture 158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3" name="Picture 159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4" name="Picture 160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5" name="Picture 161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6" name="Picture 162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7" name="Picture 163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9" name="Group 164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3090" name="Picture 165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1" name="Picture 166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2" name="Picture 167" descr="co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3" name="Picture 168" descr="co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4" name="Picture 169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5" name="Picture 170" descr="co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6" name="Picture 171" descr="co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7" name="Picture 172" descr="co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173" descr="co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9" name="Picture 174" descr="co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0" name="Picture 175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1" name="Picture 176" descr="co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2" name="Picture 177" descr="co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3" name="Picture 178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4" name="Picture 179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5" name="Picture 180" descr="co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6" name="Picture 181" descr="co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182" descr="co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8" name="Picture 183" descr="co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9" name="Picture 186" descr="659204qfhni5vgxw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76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7" descr="659204qfhni5vgxw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4750" y="-104775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8" descr="659204qfhni5vgxw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71500"/>
            <a:ext cx="76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0" descr="659204qfhni5vgxw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914400"/>
            <a:ext cx="571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03" name="Picture 191" descr="Picture3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7195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04" name="Picture 192" descr="Picture3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7195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05" name="Picture 193" descr="Picture3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5765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0287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solidFill>
                  <a:srgbClr val="FF3300"/>
                </a:solidFill>
                <a:latin typeface="Monotype Corsiva" pitchFamily="66" charset="0"/>
              </a:rPr>
              <a:t>Nhận biết Hoa Hồng và Hoa Cúc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990600" y="1257300"/>
            <a:ext cx="7143750" cy="12322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2 : Nội dung</a:t>
            </a:r>
          </a:p>
        </p:txBody>
      </p:sp>
      <p:pic>
        <p:nvPicPr>
          <p:cNvPr id="4100" name="Picture 11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00" y="4095750"/>
            <a:ext cx="400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3275" y="4124325"/>
            <a:ext cx="3429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5334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771900"/>
            <a:ext cx="609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71750"/>
            <a:ext cx="5334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57300"/>
            <a:ext cx="609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5334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0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500" y="4095750"/>
            <a:ext cx="400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1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1912"/>
            <a:ext cx="5334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2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4669" y="-626269"/>
            <a:ext cx="4429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3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068" y="-626269"/>
            <a:ext cx="4429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4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5675" y="4124325"/>
            <a:ext cx="3429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6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3744" y="-692944"/>
            <a:ext cx="4429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7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8244" y="-731044"/>
            <a:ext cx="4429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343400"/>
            <a:ext cx="6248400" cy="8001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Hoa hồng</a:t>
            </a:r>
          </a:p>
        </p:txBody>
      </p:sp>
      <p:pic>
        <p:nvPicPr>
          <p:cNvPr id="15364" name="Picture 4" descr="hoa-hong-2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36"/>
          <a:stretch>
            <a:fillRect/>
          </a:stretch>
        </p:blipFill>
        <p:spPr bwMode="auto">
          <a:xfrm>
            <a:off x="2000694" y="794962"/>
            <a:ext cx="4648200" cy="356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oa-hong-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" b="98047" l="0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5" t="7387" r="5302"/>
          <a:stretch>
            <a:fillRect/>
          </a:stretch>
        </p:blipFill>
        <p:spPr>
          <a:xfrm>
            <a:off x="2362200" y="188119"/>
            <a:ext cx="4863384" cy="4446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076450" y="1371600"/>
            <a:ext cx="121920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6281738" y="931069"/>
            <a:ext cx="1295400" cy="62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4575176" y="4171950"/>
            <a:ext cx="2054225" cy="3321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28600" y="1633537"/>
            <a:ext cx="186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Cánh hoa hồng</a:t>
            </a:r>
          </a:p>
          <a:p>
            <a:pPr eaLnBrk="1" hangingPunct="1"/>
            <a:r>
              <a:rPr lang="en-US" altLang="en-US" b="1"/>
              <a:t>     ( tròn)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315200" y="685800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Lá hoa hồng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629400" y="4229100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Cành hoa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4" grpId="0"/>
      <p:bldP spid="16395" grpId="0"/>
      <p:bldP spid="163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3289369" y="-219291"/>
            <a:ext cx="24913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Chỗ dành sẵn cho Nội du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3414"/>
            <a:ext cx="7199173" cy="40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53"/>
            <a:ext cx="9144000" cy="5137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480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Hoa cúc</a:t>
            </a:r>
          </a:p>
        </p:txBody>
      </p:sp>
      <p:pic>
        <p:nvPicPr>
          <p:cNvPr id="18439" name="Picture 7" descr="chua benh bang hoa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813"/>
            <a:ext cx="7734300" cy="43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135</Words>
  <Application>Microsoft Office PowerPoint</Application>
  <PresentationFormat>On-screen Show (16:9)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                Đề tài: NBTN “Hoa hồng , hoa cúc”       Lứa tuổi : 24-36 tháng       Lớp          : Nhà trẻ D3      Giáo viên : Trần Thanh Hòa</vt:lpstr>
      <vt:lpstr> Trò chơi: Gieo hạt, nảy mầm.</vt:lpstr>
      <vt:lpstr>Nhận biết Hoa Hồng và Hoa Cúc</vt:lpstr>
      <vt:lpstr>Hoa hồng</vt:lpstr>
      <vt:lpstr>PowerPoint Presentation</vt:lpstr>
      <vt:lpstr>PowerPoint Presentation</vt:lpstr>
      <vt:lpstr>PowerPoint Presentation</vt:lpstr>
      <vt:lpstr>PowerPoint Presentation</vt:lpstr>
      <vt:lpstr>Hoa cúc</vt:lpstr>
      <vt:lpstr>màu vàng</vt:lpstr>
      <vt:lpstr>PowerPoint Presentation</vt:lpstr>
      <vt:lpstr>PowerPoint Presentation</vt:lpstr>
      <vt:lpstr>Trò chơi: Cắm hoa tặng mẹ</vt:lpstr>
      <vt:lpstr>Tiết học đến đây là kết thúc 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Hoa hồng , hoa cúc</dc:title>
  <dc:creator>Computer</dc:creator>
  <cp:lastModifiedBy>MinhThangPC.VN</cp:lastModifiedBy>
  <cp:revision>21</cp:revision>
  <dcterms:created xsi:type="dcterms:W3CDTF">2001-12-31T17:04:18Z</dcterms:created>
  <dcterms:modified xsi:type="dcterms:W3CDTF">2024-03-18T09:46:28Z</dcterms:modified>
</cp:coreProperties>
</file>