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11" r:id="rId3"/>
    <p:sldId id="267" r:id="rId4"/>
    <p:sldId id="268" r:id="rId5"/>
    <p:sldId id="270" r:id="rId6"/>
    <p:sldId id="266" r:id="rId7"/>
    <p:sldId id="272" r:id="rId8"/>
    <p:sldId id="274" r:id="rId9"/>
    <p:sldId id="315" r:id="rId10"/>
    <p:sldId id="262" r:id="rId11"/>
    <p:sldId id="316" r:id="rId12"/>
    <p:sldId id="282" r:id="rId13"/>
    <p:sldId id="317" r:id="rId14"/>
    <p:sldId id="314" r:id="rId15"/>
    <p:sldId id="313" r:id="rId16"/>
    <p:sldId id="285" r:id="rId17"/>
    <p:sldId id="319" r:id="rId18"/>
    <p:sldId id="318" r:id="rId19"/>
  </p:sldIdLst>
  <p:sldSz cx="9144000" cy="5143500" type="screen16x9"/>
  <p:notesSz cx="9144000" cy="6858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>
        <p:scale>
          <a:sx n="80" d="100"/>
          <a:sy n="80" d="100"/>
        </p:scale>
        <p:origin x="-2430" y="-12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istrator\Downloads\Cho Tôi Đi Làm Mưa Với - Bài hát Cho Trẻ Mầm Non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" y="0"/>
            <a:ext cx="9143999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2449" y="471081"/>
            <a:ext cx="518093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936" y="1495229"/>
            <a:ext cx="529639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7706" y="2133168"/>
            <a:ext cx="417771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7706" y="2533763"/>
            <a:ext cx="4397328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7706" y="2968497"/>
            <a:ext cx="449366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hiện:Trần Thanh Hòa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7706" y="4051311"/>
            <a:ext cx="372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Biên, tháng 4 năm 2024</a:t>
            </a:r>
            <a:endParaRPr lang="en-US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92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894" y="2164556"/>
            <a:ext cx="32124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6299" y="3940196"/>
            <a:ext cx="4271963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927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5660" y="2048558"/>
            <a:ext cx="5965031" cy="99565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170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2818" y="4073235"/>
            <a:ext cx="3496169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92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8771" y="2007066"/>
            <a:ext cx="49704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5661" y="1092529"/>
            <a:ext cx="6507679" cy="27007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ốm.</a:t>
            </a:r>
            <a:endParaRPr lang="en-US" sz="20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3231" y="1693069"/>
            <a:ext cx="45357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  <a:endParaRPr lang="en-US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8558" y="788360"/>
            <a:ext cx="299217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2575" y="1429129"/>
            <a:ext cx="3152547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6330" y="3803688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Lê Lâm</a:t>
            </a:r>
            <a:endParaRPr 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9" name="WindowsMediaPlayer1" r:id="rId2" imgW="9142857" imgH="5144218"/>
        </mc:Choice>
        <mc:Fallback>
          <p:control name="WindowsMediaPlayer1" r:id="rId2" imgW="9142857" imgH="514421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457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954601"/>
            <a:ext cx="5476876" cy="30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8558" y="788360"/>
            <a:ext cx="299217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2575" y="1429129"/>
            <a:ext cx="3152547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6330" y="3803688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Lê Lâm</a:t>
            </a:r>
            <a:endParaRPr 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506" y="3936672"/>
            <a:ext cx="3559349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6299" y="3940196"/>
            <a:ext cx="4271963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170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2818" y="4073235"/>
            <a:ext cx="3496169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01"/>
            <a:ext cx="9144000" cy="5253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244" y="2212387"/>
            <a:ext cx="482087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9156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119" y="2064544"/>
            <a:ext cx="4750594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506" y="3936672"/>
            <a:ext cx="3559349" cy="931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295</Words>
  <Application>Microsoft Office PowerPoint</Application>
  <PresentationFormat>On-screen Show (16:9)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68</cp:revision>
  <dcterms:created xsi:type="dcterms:W3CDTF">2023-03-31T05:48:13Z</dcterms:created>
  <dcterms:modified xsi:type="dcterms:W3CDTF">2024-04-15T09:38:10Z</dcterms:modified>
</cp:coreProperties>
</file>