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handoutMasterIdLst>
    <p:handoutMasterId r:id="rId19"/>
  </p:handoutMasterIdLst>
  <p:sldIdLst>
    <p:sldId id="282" r:id="rId2"/>
    <p:sldId id="290" r:id="rId3"/>
    <p:sldId id="283" r:id="rId4"/>
    <p:sldId id="266" r:id="rId5"/>
    <p:sldId id="265" r:id="rId6"/>
    <p:sldId id="264" r:id="rId7"/>
    <p:sldId id="288" r:id="rId8"/>
    <p:sldId id="289" r:id="rId9"/>
    <p:sldId id="269" r:id="rId10"/>
    <p:sldId id="280" r:id="rId11"/>
    <p:sldId id="284" r:id="rId12"/>
    <p:sldId id="285" r:id="rId13"/>
    <p:sldId id="286" r:id="rId14"/>
    <p:sldId id="287" r:id="rId15"/>
    <p:sldId id="291" r:id="rId16"/>
    <p:sldId id="279" r:id="rId1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01" autoAdjust="0"/>
    <p:restoredTop sz="93935" autoAdjust="0"/>
  </p:normalViewPr>
  <p:slideViewPr>
    <p:cSldViewPr>
      <p:cViewPr varScale="1">
        <p:scale>
          <a:sx n="85" d="100"/>
          <a:sy n="85" d="100"/>
        </p:scale>
        <p:origin x="984" y="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vi-VN"/>
          </a:p>
        </p:txBody>
      </p:sp>
      <p:sp>
        <p:nvSpPr>
          <p:cNvPr id="72707"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vi-VN"/>
          </a:p>
        </p:txBody>
      </p:sp>
      <p:sp>
        <p:nvSpPr>
          <p:cNvPr id="72708"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vi-VN"/>
          </a:p>
        </p:txBody>
      </p:sp>
      <p:sp>
        <p:nvSpPr>
          <p:cNvPr id="72709"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200B1839-5A6E-46C5-B99C-EE7C10D2E4A3}" type="slidenum">
              <a:rPr lang="vi-VN"/>
              <a:pPr/>
              <a:t>‹#›</a:t>
            </a:fld>
            <a:endParaRPr lang="vi-VN"/>
          </a:p>
        </p:txBody>
      </p:sp>
    </p:spTree>
    <p:extLst>
      <p:ext uri="{BB962C8B-B14F-4D97-AF65-F5344CB8AC3E}">
        <p14:creationId xmlns:p14="http://schemas.microsoft.com/office/powerpoint/2010/main" val="285754638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07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07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0BE05390-6D91-401F-9016-F5F6AEDDD804}" type="slidenum">
              <a:rPr lang="en-US"/>
              <a:pPr/>
              <a:t>‹#›</a:t>
            </a:fld>
            <a:endParaRPr lang="en-US"/>
          </a:p>
        </p:txBody>
      </p:sp>
    </p:spTree>
    <p:extLst>
      <p:ext uri="{BB962C8B-B14F-4D97-AF65-F5344CB8AC3E}">
        <p14:creationId xmlns:p14="http://schemas.microsoft.com/office/powerpoint/2010/main" val="12760596"/>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494DCDE-D246-48E3-ACAD-A09A84303B88}" type="slidenum">
              <a:rPr lang="en-US"/>
              <a:pPr/>
              <a:t>4</a:t>
            </a:fld>
            <a:endParaRPr 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1425477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0411AA8-4BCC-493C-B06D-A37C2E0CD742}" type="slidenum">
              <a:rPr lang="en-US"/>
              <a:pPr/>
              <a:t>5</a:t>
            </a:fld>
            <a:endParaRPr lang="en-US"/>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1100945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F7EED8-BEE4-491E-A4F1-BE346F376DE0}" type="slidenum">
              <a:rPr lang="en-US"/>
              <a:pPr/>
              <a:t>6</a:t>
            </a:fld>
            <a:endParaRPr lang="en-US"/>
          </a:p>
        </p:txBody>
      </p:sp>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22226610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BFE6951-C0EB-4EA6-B8C2-E65C5564074D}" type="slidenum">
              <a:rPr lang="en-US"/>
              <a:pPr/>
              <a:t>9</a:t>
            </a:fld>
            <a:endParaRPr lang="en-US"/>
          </a:p>
        </p:txBody>
      </p:sp>
      <p:sp>
        <p:nvSpPr>
          <p:cNvPr id="30722" name="Rectangle 2"/>
          <p:cNvSpPr>
            <a:spLocks noGrp="1" noRot="1" noChangeAspect="1" noChangeArrowheads="1" noTextEdit="1"/>
          </p:cNvSpPr>
          <p:nvPr>
            <p:ph type="sldImg"/>
          </p:nvPr>
        </p:nvSpPr>
        <p:spPr>
          <a:ln/>
        </p:spPr>
      </p:sp>
      <p:sp>
        <p:nvSpPr>
          <p:cNvPr id="30723" name="Rectangle 3"/>
          <p:cNvSpPr>
            <a:spLocks noGrp="1" noChangeArrowheads="1"/>
          </p:cNvSpPr>
          <p:nvPr>
            <p:ph type="body" idx="1"/>
          </p:nvPr>
        </p:nvSpPr>
        <p:spPr/>
        <p:txBody>
          <a:bodyPr/>
          <a:lstStyle/>
          <a:p>
            <a:endParaRPr lang="vi-VN"/>
          </a:p>
        </p:txBody>
      </p:sp>
    </p:spTree>
    <p:extLst>
      <p:ext uri="{BB962C8B-B14F-4D97-AF65-F5344CB8AC3E}">
        <p14:creationId xmlns:p14="http://schemas.microsoft.com/office/powerpoint/2010/main" val="36478009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3B3628-1779-4406-9C0B-E2C5A86D2E9E}" type="slidenum">
              <a:rPr lang="en-US" smtClean="0"/>
              <a:pPr/>
              <a:t>‹#›</a:t>
            </a:fld>
            <a:endParaRPr lang="en-US"/>
          </a:p>
        </p:txBody>
      </p:sp>
    </p:spTree>
    <p:extLst>
      <p:ext uri="{BB962C8B-B14F-4D97-AF65-F5344CB8AC3E}">
        <p14:creationId xmlns:p14="http://schemas.microsoft.com/office/powerpoint/2010/main" val="15046200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CE2114-A090-431C-89D6-441B9671680B}" type="slidenum">
              <a:rPr lang="en-US" smtClean="0"/>
              <a:pPr/>
              <a:t>‹#›</a:t>
            </a:fld>
            <a:endParaRPr lang="en-US"/>
          </a:p>
        </p:txBody>
      </p:sp>
    </p:spTree>
    <p:extLst>
      <p:ext uri="{BB962C8B-B14F-4D97-AF65-F5344CB8AC3E}">
        <p14:creationId xmlns:p14="http://schemas.microsoft.com/office/powerpoint/2010/main" val="11340837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A44389-336A-4579-BA41-E2BB74F3A3FB}" type="slidenum">
              <a:rPr lang="en-US" smtClean="0"/>
              <a:pPr/>
              <a:t>‹#›</a:t>
            </a:fld>
            <a:endParaRPr lang="en-US"/>
          </a:p>
        </p:txBody>
      </p:sp>
    </p:spTree>
    <p:extLst>
      <p:ext uri="{BB962C8B-B14F-4D97-AF65-F5344CB8AC3E}">
        <p14:creationId xmlns:p14="http://schemas.microsoft.com/office/powerpoint/2010/main" val="24744244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50C9D08-BD09-4BF2-9982-01FD99CC4D24}" type="slidenum">
              <a:rPr lang="en-US" smtClean="0"/>
              <a:pPr/>
              <a:t>‹#›</a:t>
            </a:fld>
            <a:endParaRPr lang="en-US"/>
          </a:p>
        </p:txBody>
      </p:sp>
    </p:spTree>
    <p:extLst>
      <p:ext uri="{BB962C8B-B14F-4D97-AF65-F5344CB8AC3E}">
        <p14:creationId xmlns:p14="http://schemas.microsoft.com/office/powerpoint/2010/main" val="6097294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8F4F8C-9367-41BA-B181-407EC51219BE}" type="slidenum">
              <a:rPr lang="en-US" smtClean="0"/>
              <a:pPr/>
              <a:t>‹#›</a:t>
            </a:fld>
            <a:endParaRPr lang="en-US"/>
          </a:p>
        </p:txBody>
      </p:sp>
    </p:spTree>
    <p:extLst>
      <p:ext uri="{BB962C8B-B14F-4D97-AF65-F5344CB8AC3E}">
        <p14:creationId xmlns:p14="http://schemas.microsoft.com/office/powerpoint/2010/main" val="749389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7336F9-C1F5-4514-92EE-C04FA6C7042F}" type="slidenum">
              <a:rPr lang="en-US" smtClean="0"/>
              <a:pPr/>
              <a:t>‹#›</a:t>
            </a:fld>
            <a:endParaRPr lang="en-US"/>
          </a:p>
        </p:txBody>
      </p:sp>
    </p:spTree>
    <p:extLst>
      <p:ext uri="{BB962C8B-B14F-4D97-AF65-F5344CB8AC3E}">
        <p14:creationId xmlns:p14="http://schemas.microsoft.com/office/powerpoint/2010/main" val="160905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80763D-7695-49CE-8A04-7AFE482A1B4D}" type="slidenum">
              <a:rPr lang="en-US" smtClean="0"/>
              <a:pPr/>
              <a:t>‹#›</a:t>
            </a:fld>
            <a:endParaRPr lang="en-US"/>
          </a:p>
        </p:txBody>
      </p:sp>
    </p:spTree>
    <p:extLst>
      <p:ext uri="{BB962C8B-B14F-4D97-AF65-F5344CB8AC3E}">
        <p14:creationId xmlns:p14="http://schemas.microsoft.com/office/powerpoint/2010/main" val="39795114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1F6449-D005-439A-8989-420A4D4D9B9E}" type="slidenum">
              <a:rPr lang="en-US" smtClean="0"/>
              <a:pPr/>
              <a:t>‹#›</a:t>
            </a:fld>
            <a:endParaRPr lang="en-US"/>
          </a:p>
        </p:txBody>
      </p:sp>
    </p:spTree>
    <p:extLst>
      <p:ext uri="{BB962C8B-B14F-4D97-AF65-F5344CB8AC3E}">
        <p14:creationId xmlns:p14="http://schemas.microsoft.com/office/powerpoint/2010/main" val="3838746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356721A-6CB7-407E-8D1F-9AE066F7B06B}" type="slidenum">
              <a:rPr lang="en-US" smtClean="0"/>
              <a:pPr/>
              <a:t>‹#›</a:t>
            </a:fld>
            <a:endParaRPr lang="en-US"/>
          </a:p>
        </p:txBody>
      </p:sp>
    </p:spTree>
    <p:extLst>
      <p:ext uri="{BB962C8B-B14F-4D97-AF65-F5344CB8AC3E}">
        <p14:creationId xmlns:p14="http://schemas.microsoft.com/office/powerpoint/2010/main" val="27154101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A9D4687-ED6B-464B-B89E-7475FA12AB10}" type="slidenum">
              <a:rPr lang="en-US" smtClean="0"/>
              <a:pPr/>
              <a:t>‹#›</a:t>
            </a:fld>
            <a:endParaRPr lang="en-US"/>
          </a:p>
        </p:txBody>
      </p:sp>
    </p:spTree>
    <p:extLst>
      <p:ext uri="{BB962C8B-B14F-4D97-AF65-F5344CB8AC3E}">
        <p14:creationId xmlns:p14="http://schemas.microsoft.com/office/powerpoint/2010/main" val="18649937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8D42105-5CF8-48E1-8022-6D738A15358A}" type="slidenum">
              <a:rPr lang="en-US" smtClean="0"/>
              <a:pPr/>
              <a:t>‹#›</a:t>
            </a:fld>
            <a:endParaRPr lang="en-US"/>
          </a:p>
        </p:txBody>
      </p:sp>
    </p:spTree>
    <p:extLst>
      <p:ext uri="{BB962C8B-B14F-4D97-AF65-F5344CB8AC3E}">
        <p14:creationId xmlns:p14="http://schemas.microsoft.com/office/powerpoint/2010/main" val="3430207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D2AE9-B13F-4F70-A2DD-EB2316BFA8A8}" type="slidenum">
              <a:rPr lang="en-US" smtClean="0"/>
              <a:pPr/>
              <a:t>‹#›</a:t>
            </a:fld>
            <a:endParaRPr lang="en-US"/>
          </a:p>
        </p:txBody>
      </p:sp>
    </p:spTree>
    <p:extLst>
      <p:ext uri="{BB962C8B-B14F-4D97-AF65-F5344CB8AC3E}">
        <p14:creationId xmlns:p14="http://schemas.microsoft.com/office/powerpoint/2010/main" val="1744613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6D8DD8-A654-42D6-B8F6-86BA1589FBE1}"/>
              </a:ext>
            </a:extLst>
          </p:cNvPr>
          <p:cNvPicPr>
            <a:picLocks noChangeAspect="1"/>
          </p:cNvPicPr>
          <p:nvPr/>
        </p:nvPicPr>
        <p:blipFill>
          <a:blip r:embed="rId2"/>
          <a:stretch>
            <a:fillRect/>
          </a:stretch>
        </p:blipFill>
        <p:spPr>
          <a:xfrm>
            <a:off x="0" y="-18327"/>
            <a:ext cx="9144000" cy="6858000"/>
          </a:xfrm>
          <a:prstGeom prst="rect">
            <a:avLst/>
          </a:prstGeom>
        </p:spPr>
      </p:pic>
      <p:sp>
        <p:nvSpPr>
          <p:cNvPr id="11" name="Rectangle 10">
            <a:extLst>
              <a:ext uri="{FF2B5EF4-FFF2-40B4-BE49-F238E27FC236}">
                <a16:creationId xmlns:a16="http://schemas.microsoft.com/office/drawing/2014/main" id="{A27E9CA4-CB11-409A-8B56-86B5E8A6193E}"/>
              </a:ext>
            </a:extLst>
          </p:cNvPr>
          <p:cNvSpPr/>
          <p:nvPr/>
        </p:nvSpPr>
        <p:spPr>
          <a:xfrm>
            <a:off x="2133600" y="0"/>
            <a:ext cx="6096000" cy="646331"/>
          </a:xfrm>
          <a:prstGeom prst="rect">
            <a:avLst/>
          </a:prstGeom>
        </p:spPr>
        <p:txBody>
          <a:bodyPr>
            <a:spAutoFit/>
          </a:bodyPr>
          <a:lstStyle/>
          <a:p>
            <a:r>
              <a:rPr lang="vi-VN" dirty="0">
                <a:solidFill>
                  <a:srgbClr val="FF0000"/>
                </a:solidFill>
              </a:rPr>
              <a:t>ỦY BAN NHÂN DÂN QUẬN LONG BIÊN</a:t>
            </a:r>
          </a:p>
          <a:p>
            <a:r>
              <a:rPr lang="vi-VN" dirty="0">
                <a:solidFill>
                  <a:srgbClr val="FF0000"/>
                </a:solidFill>
              </a:rPr>
              <a:t>    TRƯỜNG MẦM NON LONG BIÊN</a:t>
            </a:r>
          </a:p>
        </p:txBody>
      </p:sp>
      <p:pic>
        <p:nvPicPr>
          <p:cNvPr id="2" name="Picture 1">
            <a:extLst>
              <a:ext uri="{FF2B5EF4-FFF2-40B4-BE49-F238E27FC236}">
                <a16:creationId xmlns:a16="http://schemas.microsoft.com/office/drawing/2014/main" id="{B8C27020-D37D-4838-81BF-B12B90BF628D}"/>
              </a:ext>
            </a:extLst>
          </p:cNvPr>
          <p:cNvPicPr>
            <a:picLocks noChangeAspect="1"/>
          </p:cNvPicPr>
          <p:nvPr/>
        </p:nvPicPr>
        <p:blipFill>
          <a:blip r:embed="rId3"/>
          <a:stretch>
            <a:fillRect/>
          </a:stretch>
        </p:blipFill>
        <p:spPr>
          <a:xfrm>
            <a:off x="3048000" y="762000"/>
            <a:ext cx="2219136" cy="2091109"/>
          </a:xfrm>
          <a:prstGeom prst="rect">
            <a:avLst/>
          </a:prstGeom>
        </p:spPr>
      </p:pic>
      <p:pic>
        <p:nvPicPr>
          <p:cNvPr id="3" name="Picture 2">
            <a:extLst>
              <a:ext uri="{FF2B5EF4-FFF2-40B4-BE49-F238E27FC236}">
                <a16:creationId xmlns:a16="http://schemas.microsoft.com/office/drawing/2014/main" id="{2E50A7C1-E8B5-4823-82EB-AF321F682E82}"/>
              </a:ext>
            </a:extLst>
          </p:cNvPr>
          <p:cNvPicPr>
            <a:picLocks noChangeAspect="1"/>
          </p:cNvPicPr>
          <p:nvPr/>
        </p:nvPicPr>
        <p:blipFill>
          <a:blip r:embed="rId4"/>
          <a:stretch>
            <a:fillRect/>
          </a:stretch>
        </p:blipFill>
        <p:spPr>
          <a:xfrm>
            <a:off x="2590800" y="2968778"/>
            <a:ext cx="3475021" cy="1182727"/>
          </a:xfrm>
          <a:prstGeom prst="rect">
            <a:avLst/>
          </a:prstGeom>
        </p:spPr>
      </p:pic>
      <p:sp>
        <p:nvSpPr>
          <p:cNvPr id="12" name="Rectangle 11">
            <a:extLst>
              <a:ext uri="{FF2B5EF4-FFF2-40B4-BE49-F238E27FC236}">
                <a16:creationId xmlns:a16="http://schemas.microsoft.com/office/drawing/2014/main" id="{8CD1E2BF-CD44-400B-BA43-358CF67CD4CB}"/>
              </a:ext>
            </a:extLst>
          </p:cNvPr>
          <p:cNvSpPr/>
          <p:nvPr/>
        </p:nvSpPr>
        <p:spPr>
          <a:xfrm>
            <a:off x="762000" y="4267174"/>
            <a:ext cx="8082845" cy="646331"/>
          </a:xfrm>
          <a:prstGeom prst="rect">
            <a:avLst/>
          </a:prstGeom>
        </p:spPr>
        <p:txBody>
          <a:bodyPr wrap="square">
            <a:spAutoFit/>
          </a:bodyPr>
          <a:lstStyle/>
          <a:p>
            <a:pPr lvl="0"/>
            <a:r>
              <a:rPr lang="en-US" sz="3600" b="1" dirty="0" err="1">
                <a:solidFill>
                  <a:srgbClr val="FF0000"/>
                </a:solidFill>
                <a:latin typeface="Times New Roman" panose="02020603050405020304" pitchFamily="18" charset="0"/>
                <a:cs typeface="Times New Roman" panose="02020603050405020304" pitchFamily="18" charset="0"/>
              </a:rPr>
              <a:t>Đề</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tài</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Truyện</a:t>
            </a:r>
            <a:r>
              <a:rPr lang="en-US" sz="3600" b="1" dirty="0">
                <a:solidFill>
                  <a:srgbClr val="FF0000"/>
                </a:solidFill>
                <a:latin typeface="Times New Roman" panose="02020603050405020304" pitchFamily="18" charset="0"/>
                <a:cs typeface="Times New Roman" panose="02020603050405020304" pitchFamily="18" charset="0"/>
              </a:rPr>
              <a:t> “ </a:t>
            </a:r>
            <a:r>
              <a:rPr lang="en-US" sz="3600" b="1" dirty="0" err="1">
                <a:solidFill>
                  <a:srgbClr val="FF0000"/>
                </a:solidFill>
                <a:latin typeface="Times New Roman" panose="02020603050405020304" pitchFamily="18" charset="0"/>
                <a:cs typeface="Times New Roman" panose="02020603050405020304" pitchFamily="18" charset="0"/>
              </a:rPr>
              <a:t>Đám</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mây</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đen</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xấu</a:t>
            </a:r>
            <a:r>
              <a:rPr lang="en-US" sz="3600" b="1" dirty="0">
                <a:solidFill>
                  <a:srgbClr val="FF0000"/>
                </a:solidFill>
                <a:latin typeface="Times New Roman" panose="02020603050405020304" pitchFamily="18" charset="0"/>
                <a:cs typeface="Times New Roman" panose="02020603050405020304" pitchFamily="18" charset="0"/>
              </a:rPr>
              <a:t> </a:t>
            </a:r>
            <a:r>
              <a:rPr lang="en-US" sz="3600" b="1" dirty="0" err="1">
                <a:solidFill>
                  <a:srgbClr val="FF0000"/>
                </a:solidFill>
                <a:latin typeface="Times New Roman" panose="02020603050405020304" pitchFamily="18" charset="0"/>
                <a:cs typeface="Times New Roman" panose="02020603050405020304" pitchFamily="18" charset="0"/>
              </a:rPr>
              <a:t>xí</a:t>
            </a:r>
            <a:r>
              <a:rPr lang="en-US" sz="3600" b="1" dirty="0">
                <a:solidFill>
                  <a:srgbClr val="FF0000"/>
                </a:solidFill>
                <a:latin typeface="Times New Roman" panose="02020603050405020304" pitchFamily="18" charset="0"/>
                <a:cs typeface="Times New Roman" panose="02020603050405020304" pitchFamily="18" charset="0"/>
              </a:rPr>
              <a:t>”</a:t>
            </a:r>
          </a:p>
        </p:txBody>
      </p:sp>
      <p:sp>
        <p:nvSpPr>
          <p:cNvPr id="13" name="Rectangle 12">
            <a:extLst>
              <a:ext uri="{FF2B5EF4-FFF2-40B4-BE49-F238E27FC236}">
                <a16:creationId xmlns:a16="http://schemas.microsoft.com/office/drawing/2014/main" id="{ECE08564-919E-47F8-A26B-343454D89186}"/>
              </a:ext>
            </a:extLst>
          </p:cNvPr>
          <p:cNvSpPr/>
          <p:nvPr/>
        </p:nvSpPr>
        <p:spPr>
          <a:xfrm>
            <a:off x="2590800" y="5232208"/>
            <a:ext cx="6096000" cy="830997"/>
          </a:xfrm>
          <a:prstGeom prst="rect">
            <a:avLst/>
          </a:prstGeom>
        </p:spPr>
        <p:txBody>
          <a:bodyPr>
            <a:spAutoFit/>
          </a:bodyPr>
          <a:lstStyle/>
          <a:p>
            <a:pPr fontAlgn="auto">
              <a:spcBef>
                <a:spcPts val="0"/>
              </a:spcBef>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viên</a:t>
            </a:r>
            <a:r>
              <a:rPr lang="en-US" sz="2400" b="1" dirty="0">
                <a:solidFill>
                  <a:srgbClr val="002060"/>
                </a:solidFill>
                <a:latin typeface="Times New Roman" panose="02020603050405020304" pitchFamily="18" charset="0"/>
                <a:cs typeface="Times New Roman" panose="02020603050405020304" pitchFamily="18" charset="0"/>
              </a:rPr>
              <a:t> : </a:t>
            </a:r>
            <a:r>
              <a:rPr lang="en-US" sz="2400" b="1" dirty="0" err="1">
                <a:solidFill>
                  <a:srgbClr val="002060"/>
                </a:solidFill>
                <a:latin typeface="Times New Roman" panose="02020603050405020304" pitchFamily="18" charset="0"/>
                <a:cs typeface="Times New Roman" panose="02020603050405020304" pitchFamily="18" charset="0"/>
              </a:rPr>
              <a:t>Trần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Thị</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Thảo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Yến</a:t>
            </a:r>
            <a:r>
              <a:rPr lang="en-US" sz="2400" b="1" dirty="0">
                <a:solidFill>
                  <a:srgbClr val="002060"/>
                </a:solidFill>
                <a:latin typeface="Times New Roman" panose="02020603050405020304" pitchFamily="18" charset="0"/>
                <a:cs typeface="Times New Roman" panose="02020603050405020304" pitchFamily="18" charset="0"/>
              </a:rPr>
              <a:t> </a:t>
            </a:r>
          </a:p>
          <a:p>
            <a:pPr fontAlgn="auto">
              <a:spcBef>
                <a:spcPts val="0"/>
              </a:spcBef>
              <a:spcAft>
                <a:spcPts val="0"/>
              </a:spcAft>
            </a:pPr>
            <a:r>
              <a:rPr lang="en-US" sz="2400" b="1" dirty="0" err="1">
                <a:solidFill>
                  <a:srgbClr val="002060"/>
                </a:solidFill>
                <a:latin typeface="Times New Roman" panose="02020603050405020304" pitchFamily="18" charset="0"/>
                <a:cs typeface="Times New Roman" panose="02020603050405020304" pitchFamily="18" charset="0"/>
              </a:rPr>
              <a:t>Lứa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tuổi</a:t>
            </a:r>
            <a:r>
              <a:rPr lang="en-US" sz="2400" b="1" dirty="0">
                <a:solidFill>
                  <a:srgbClr val="002060"/>
                </a:solidFill>
                <a:latin typeface="Times New Roman" panose="02020603050405020304" pitchFamily="18" charset="0"/>
                <a:cs typeface="Times New Roman" panose="02020603050405020304" pitchFamily="18" charset="0"/>
              </a:rPr>
              <a:t> : 4 – 5 </a:t>
            </a:r>
            <a:r>
              <a:rPr lang="en-US" sz="2400" b="1" dirty="0" err="1">
                <a:solidFill>
                  <a:srgbClr val="002060"/>
                </a:solidFill>
                <a:latin typeface="Times New Roman" panose="02020603050405020304" pitchFamily="18" charset="0"/>
                <a:cs typeface="Times New Roman" panose="02020603050405020304" pitchFamily="18" charset="0"/>
              </a:rPr>
              <a:t>tuổi</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54589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ình Nền Bài Giảng Powerpoint Đẹp Nhất, Hình Nền Đẹp Cho Bài Giảng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3331"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a:spLocks noGrp="1"/>
          </p:cNvSpPr>
          <p:nvPr>
            <p:ph type="title"/>
          </p:nvPr>
        </p:nvSpPr>
        <p:spPr>
          <a:xfrm>
            <a:off x="633315" y="2766218"/>
            <a:ext cx="7886700" cy="1325563"/>
          </a:xfrm>
        </p:spPr>
        <p:txBody>
          <a:bodyPr>
            <a:normAutofit/>
          </a:bodyPr>
          <a:lstStyle/>
          <a:p>
            <a:pPr algn="ctr"/>
            <a:r>
              <a:rPr lang="en-US" sz="8800" b="1" dirty="0" err="1">
                <a:solidFill>
                  <a:srgbClr val="0070C0"/>
                </a:solidFill>
                <a:latin typeface="+mn-lt"/>
              </a:rPr>
              <a:t>Đàm</a:t>
            </a:r>
            <a:r>
              <a:rPr lang="en-US" sz="8800" b="1" dirty="0">
                <a:solidFill>
                  <a:srgbClr val="0070C0"/>
                </a:solidFill>
                <a:latin typeface="+mn-lt"/>
              </a:rPr>
              <a:t> </a:t>
            </a:r>
            <a:r>
              <a:rPr lang="en-US" sz="8800" b="1" dirty="0" err="1">
                <a:solidFill>
                  <a:srgbClr val="0070C0"/>
                </a:solidFill>
                <a:latin typeface="+mn-lt"/>
              </a:rPr>
              <a:t>thoại</a:t>
            </a:r>
            <a:endParaRPr lang="en-US" sz="8800" b="1" dirty="0">
              <a:solidFill>
                <a:srgbClr val="0070C0"/>
              </a:solidFill>
              <a:latin typeface="+mn-lt"/>
            </a:endParaRPr>
          </a:p>
        </p:txBody>
      </p:sp>
    </p:spTree>
    <p:extLst>
      <p:ext uri="{BB962C8B-B14F-4D97-AF65-F5344CB8AC3E}">
        <p14:creationId xmlns:p14="http://schemas.microsoft.com/office/powerpoint/2010/main" val="376414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7AB330-4507-48AE-8F5A-7B60C8D465F1}"/>
              </a:ext>
            </a:extLst>
          </p:cNvPr>
          <p:cNvPicPr>
            <a:picLocks noChangeAspect="1"/>
          </p:cNvPicPr>
          <p:nvPr/>
        </p:nvPicPr>
        <p:blipFill>
          <a:blip r:embed="rId2"/>
          <a:stretch>
            <a:fillRect/>
          </a:stretch>
        </p:blipFill>
        <p:spPr>
          <a:xfrm>
            <a:off x="25400" y="0"/>
            <a:ext cx="9144000" cy="6858000"/>
          </a:xfrm>
          <a:prstGeom prst="rect">
            <a:avLst/>
          </a:prstGeom>
        </p:spPr>
      </p:pic>
      <p:sp>
        <p:nvSpPr>
          <p:cNvPr id="5" name="Oval 4">
            <a:extLst>
              <a:ext uri="{FF2B5EF4-FFF2-40B4-BE49-F238E27FC236}">
                <a16:creationId xmlns:a16="http://schemas.microsoft.com/office/drawing/2014/main" id="{FCCA06D5-E7BA-4E69-B66C-7EA7D486D8B8}"/>
              </a:ext>
            </a:extLst>
          </p:cNvPr>
          <p:cNvSpPr/>
          <p:nvPr/>
        </p:nvSpPr>
        <p:spPr>
          <a:xfrm>
            <a:off x="1902177" y="152400"/>
            <a:ext cx="5339645" cy="59831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Câu</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truyện</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có</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tên</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là</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gì</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p>
        </p:txBody>
      </p:sp>
      <p:sp>
        <p:nvSpPr>
          <p:cNvPr id="6" name="Rectangle 5">
            <a:extLst>
              <a:ext uri="{FF2B5EF4-FFF2-40B4-BE49-F238E27FC236}">
                <a16:creationId xmlns:a16="http://schemas.microsoft.com/office/drawing/2014/main" id="{7857CC2A-7BA0-47A2-863A-81A63F4BC8E4}"/>
              </a:ext>
            </a:extLst>
          </p:cNvPr>
          <p:cNvSpPr/>
          <p:nvPr/>
        </p:nvSpPr>
        <p:spPr>
          <a:xfrm>
            <a:off x="1676400" y="3096470"/>
            <a:ext cx="7086600" cy="707886"/>
          </a:xfrm>
          <a:prstGeom prst="rect">
            <a:avLst/>
          </a:prstGeom>
        </p:spPr>
        <p:txBody>
          <a:bodyPr wrap="square">
            <a:spAutoFit/>
          </a:bodyPr>
          <a:lstStyle/>
          <a:p>
            <a:pPr lvl="0" fontAlgn="auto">
              <a:spcBef>
                <a:spcPts val="0"/>
              </a:spcBef>
              <a:spcAft>
                <a:spcPts val="0"/>
              </a:spcAft>
            </a:pPr>
            <a:r>
              <a:rPr lang="en-US" sz="4000" b="1" dirty="0" err="1">
                <a:solidFill>
                  <a:srgbClr val="FF0000"/>
                </a:solidFill>
                <a:latin typeface="Times New Roman" panose="02020603050405020304" pitchFamily="18" charset="0"/>
                <a:cs typeface="Times New Roman" panose="02020603050405020304" pitchFamily="18" charset="0"/>
              </a:rPr>
              <a:t>Truyện</a:t>
            </a:r>
            <a:r>
              <a:rPr lang="en-US" sz="4000" b="1" dirty="0">
                <a:solidFill>
                  <a:srgbClr val="FF0000"/>
                </a:solidFill>
                <a:latin typeface="Times New Roman" panose="02020603050405020304" pitchFamily="18" charset="0"/>
                <a:cs typeface="Times New Roman" panose="02020603050405020304" pitchFamily="18" charset="0"/>
              </a:rPr>
              <a:t> “ </a:t>
            </a:r>
            <a:r>
              <a:rPr lang="en-US" sz="4000" b="1" dirty="0" err="1">
                <a:solidFill>
                  <a:srgbClr val="FF0000"/>
                </a:solidFill>
                <a:latin typeface="Times New Roman" panose="02020603050405020304" pitchFamily="18" charset="0"/>
                <a:cs typeface="Times New Roman" panose="02020603050405020304" pitchFamily="18" charset="0"/>
              </a:rPr>
              <a:t>Đám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mây</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đen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xấu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xí</a:t>
            </a:r>
            <a:r>
              <a:rPr lang="en-US" sz="4000" b="1" dirty="0">
                <a:solidFill>
                  <a:srgbClr val="FF0000"/>
                </a:solidFill>
                <a:latin typeface="Times New Roman" panose="02020603050405020304" pitchFamily="18" charset="0"/>
                <a:cs typeface="Times New Roman" panose="02020603050405020304" pitchFamily="18" charset="0"/>
              </a:rPr>
              <a:t>”</a:t>
            </a:r>
            <a:endParaRPr lang="en-US" sz="4000" dirty="0">
              <a:solidFill>
                <a:prstClr val="black"/>
              </a:solidFill>
              <a:latin typeface="Calibri" panose="020F0502020204030204"/>
            </a:endParaRPr>
          </a:p>
        </p:txBody>
      </p:sp>
    </p:spTree>
    <p:extLst>
      <p:ext uri="{BB962C8B-B14F-4D97-AF65-F5344CB8AC3E}">
        <p14:creationId xmlns:p14="http://schemas.microsoft.com/office/powerpoint/2010/main" val="127156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BD8D9-A852-48F1-A54A-3CFD5F3F470D}"/>
              </a:ext>
            </a:extLst>
          </p:cNvPr>
          <p:cNvPicPr>
            <a:picLocks noChangeAspect="1"/>
          </p:cNvPicPr>
          <p:nvPr/>
        </p:nvPicPr>
        <p:blipFill>
          <a:blip r:embed="rId2"/>
          <a:stretch>
            <a:fillRect/>
          </a:stretch>
        </p:blipFill>
        <p:spPr>
          <a:xfrm>
            <a:off x="0" y="0"/>
            <a:ext cx="9144000" cy="6857999"/>
          </a:xfrm>
          <a:prstGeom prst="rect">
            <a:avLst/>
          </a:prstGeom>
        </p:spPr>
      </p:pic>
      <p:sp>
        <p:nvSpPr>
          <p:cNvPr id="3" name="Oval 2">
            <a:extLst>
              <a:ext uri="{FF2B5EF4-FFF2-40B4-BE49-F238E27FC236}">
                <a16:creationId xmlns:a16="http://schemas.microsoft.com/office/drawing/2014/main" id="{F28D3612-0650-4411-9FC9-EDE0C52E57D6}"/>
              </a:ext>
            </a:extLst>
          </p:cNvPr>
          <p:cNvSpPr/>
          <p:nvPr/>
        </p:nvSpPr>
        <p:spPr>
          <a:xfrm>
            <a:off x="1713088" y="228600"/>
            <a:ext cx="5717823" cy="750712"/>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Câu</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truyện</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có</a:t>
            </a: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 </a:t>
            </a:r>
            <a:r>
              <a:rPr lang="en-US" sz="2400" kern="0" dirty="0" err="1">
                <a:solidFill>
                  <a:prstClr val="white"/>
                </a:solidFill>
                <a:latin typeface="Calibri" panose="020F0502020204030204"/>
              </a:rPr>
              <a:t>những</a:t>
            </a:r>
            <a:r>
              <a:rPr lang="en-US" sz="2400" kern="0" dirty="0">
                <a:solidFill>
                  <a:prstClr val="white"/>
                </a:solidFill>
                <a:latin typeface="Calibri" panose="020F0502020204030204"/>
              </a:rPr>
              <a:t> </a:t>
            </a:r>
            <a:r>
              <a:rPr lang="en-US" sz="2400" kern="0" dirty="0" err="1">
                <a:solidFill>
                  <a:prstClr val="white"/>
                </a:solidFill>
                <a:latin typeface="Calibri" panose="020F0502020204030204"/>
              </a:rPr>
              <a:t>nhân</a:t>
            </a:r>
            <a:r>
              <a:rPr lang="en-US" sz="2400" kern="0" dirty="0">
                <a:solidFill>
                  <a:prstClr val="white"/>
                </a:solidFill>
                <a:latin typeface="Calibri" panose="020F0502020204030204"/>
              </a:rPr>
              <a:t> </a:t>
            </a:r>
            <a:r>
              <a:rPr lang="en-US" sz="2400" kern="0" dirty="0" err="1">
                <a:solidFill>
                  <a:prstClr val="white"/>
                </a:solidFill>
                <a:latin typeface="Calibri" panose="020F0502020204030204"/>
              </a:rPr>
              <a:t>vật</a:t>
            </a:r>
            <a:r>
              <a:rPr lang="en-US" sz="2400" kern="0" dirty="0">
                <a:solidFill>
                  <a:prstClr val="white"/>
                </a:solidFill>
                <a:latin typeface="Calibri" panose="020F0502020204030204"/>
              </a:rPr>
              <a:t> </a:t>
            </a:r>
            <a:r>
              <a:rPr lang="en-US" sz="2400" kern="0" dirty="0" err="1">
                <a:solidFill>
                  <a:prstClr val="white"/>
                </a:solidFill>
                <a:latin typeface="Calibri" panose="020F0502020204030204"/>
              </a:rPr>
              <a:t>nào</a:t>
            </a:r>
            <a:r>
              <a:rPr lang="en-US" sz="2400" kern="0" dirty="0">
                <a:solidFill>
                  <a:prstClr val="white"/>
                </a:solidFill>
                <a:latin typeface="Calibri" panose="020F0502020204030204"/>
              </a:rPr>
              <a:t> ?</a:t>
            </a: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1BC62DCD-DD1E-4DF9-8AB1-A9F75CFBAC22}"/>
              </a:ext>
            </a:extLst>
          </p:cNvPr>
          <p:cNvPicPr>
            <a:picLocks noChangeAspect="1"/>
          </p:cNvPicPr>
          <p:nvPr/>
        </p:nvPicPr>
        <p:blipFill rotWithShape="1">
          <a:blip r:embed="rId3"/>
          <a:srcRect l="73" r="49261"/>
          <a:stretch/>
        </p:blipFill>
        <p:spPr>
          <a:xfrm>
            <a:off x="1524001" y="1697479"/>
            <a:ext cx="2209798" cy="3022517"/>
          </a:xfrm>
          <a:prstGeom prst="rect">
            <a:avLst/>
          </a:prstGeom>
        </p:spPr>
      </p:pic>
      <p:pic>
        <p:nvPicPr>
          <p:cNvPr id="8" name="Picture 7">
            <a:extLst>
              <a:ext uri="{FF2B5EF4-FFF2-40B4-BE49-F238E27FC236}">
                <a16:creationId xmlns:a16="http://schemas.microsoft.com/office/drawing/2014/main" id="{071A7FED-DA54-4086-B54E-E60A8178F15C}"/>
              </a:ext>
            </a:extLst>
          </p:cNvPr>
          <p:cNvPicPr>
            <a:picLocks noChangeAspect="1"/>
          </p:cNvPicPr>
          <p:nvPr/>
        </p:nvPicPr>
        <p:blipFill rotWithShape="1">
          <a:blip r:embed="rId3"/>
          <a:srcRect l="47330" r="3120"/>
          <a:stretch/>
        </p:blipFill>
        <p:spPr>
          <a:xfrm>
            <a:off x="5105399" y="1697480"/>
            <a:ext cx="2209797" cy="3022516"/>
          </a:xfrm>
          <a:prstGeom prst="rect">
            <a:avLst/>
          </a:prstGeom>
        </p:spPr>
      </p:pic>
    </p:spTree>
    <p:extLst>
      <p:ext uri="{BB962C8B-B14F-4D97-AF65-F5344CB8AC3E}">
        <p14:creationId xmlns:p14="http://schemas.microsoft.com/office/powerpoint/2010/main" val="2269159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D34E32-12D5-49AF-8AE6-403582347035}"/>
              </a:ext>
            </a:extLst>
          </p:cNvPr>
          <p:cNvPicPr>
            <a:picLocks noChangeAspect="1"/>
          </p:cNvPicPr>
          <p:nvPr/>
        </p:nvPicPr>
        <p:blipFill>
          <a:blip r:embed="rId2"/>
          <a:stretch>
            <a:fillRect/>
          </a:stretch>
        </p:blipFill>
        <p:spPr>
          <a:xfrm>
            <a:off x="0" y="0"/>
            <a:ext cx="9144000" cy="6857999"/>
          </a:xfrm>
          <a:prstGeom prst="rect">
            <a:avLst/>
          </a:prstGeom>
        </p:spPr>
      </p:pic>
      <p:sp>
        <p:nvSpPr>
          <p:cNvPr id="5" name="Oval 4">
            <a:extLst>
              <a:ext uri="{FF2B5EF4-FFF2-40B4-BE49-F238E27FC236}">
                <a16:creationId xmlns:a16="http://schemas.microsoft.com/office/drawing/2014/main" id="{78861320-1F2B-443B-8F15-95E11719AC68}"/>
              </a:ext>
            </a:extLst>
          </p:cNvPr>
          <p:cNvSpPr/>
          <p:nvPr/>
        </p:nvSpPr>
        <p:spPr>
          <a:xfrm>
            <a:off x="1219200" y="228600"/>
            <a:ext cx="6400800" cy="781757"/>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Ai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đã</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coi</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thường</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đám</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mây</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đen</a:t>
            </a:r>
            <a:r>
              <a:rPr lang="en-US" sz="2400" kern="0" dirty="0">
                <a:solidFill>
                  <a:prstClr val="white"/>
                </a:solidFill>
                <a:latin typeface="Calibri" panose="020F0502020204030204"/>
              </a:rPr>
              <a:t>?</a:t>
            </a: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8628F784-BA84-4BFC-BBA5-D7C89CB99DF8}"/>
              </a:ext>
            </a:extLst>
          </p:cNvPr>
          <p:cNvPicPr>
            <a:picLocks noChangeAspect="1"/>
          </p:cNvPicPr>
          <p:nvPr/>
        </p:nvPicPr>
        <p:blipFill>
          <a:blip r:embed="rId3"/>
          <a:stretch>
            <a:fillRect/>
          </a:stretch>
        </p:blipFill>
        <p:spPr>
          <a:xfrm>
            <a:off x="3048000" y="1905000"/>
            <a:ext cx="2665571" cy="3652275"/>
          </a:xfrm>
          <a:prstGeom prst="rect">
            <a:avLst/>
          </a:prstGeom>
        </p:spPr>
      </p:pic>
    </p:spTree>
    <p:extLst>
      <p:ext uri="{BB962C8B-B14F-4D97-AF65-F5344CB8AC3E}">
        <p14:creationId xmlns:p14="http://schemas.microsoft.com/office/powerpoint/2010/main" val="4246997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AD7B68-C721-4CD2-BBA5-31F7DD9A5639}"/>
              </a:ext>
            </a:extLst>
          </p:cNvPr>
          <p:cNvPicPr>
            <a:picLocks noChangeAspect="1"/>
          </p:cNvPicPr>
          <p:nvPr/>
        </p:nvPicPr>
        <p:blipFill>
          <a:blip r:embed="rId2"/>
          <a:stretch>
            <a:fillRect/>
          </a:stretch>
        </p:blipFill>
        <p:spPr>
          <a:xfrm>
            <a:off x="0" y="0"/>
            <a:ext cx="9144000" cy="6857999"/>
          </a:xfrm>
          <a:prstGeom prst="rect">
            <a:avLst/>
          </a:prstGeom>
        </p:spPr>
      </p:pic>
      <p:sp>
        <p:nvSpPr>
          <p:cNvPr id="5" name="Oval 4">
            <a:extLst>
              <a:ext uri="{FF2B5EF4-FFF2-40B4-BE49-F238E27FC236}">
                <a16:creationId xmlns:a16="http://schemas.microsoft.com/office/drawing/2014/main" id="{5814F7F0-11AD-4EA6-86BB-50BF5BBB2999}"/>
              </a:ext>
            </a:extLst>
          </p:cNvPr>
          <p:cNvSpPr/>
          <p:nvPr/>
        </p:nvSpPr>
        <p:spPr>
          <a:xfrm>
            <a:off x="1219200" y="152400"/>
            <a:ext cx="6629400" cy="1219200"/>
          </a:xfrm>
          <a:prstGeom prst="ellipse">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rPr>
              <a:t>Ai </a:t>
            </a:r>
            <a:r>
              <a:rPr kumimoji="0" lang="en-US" sz="2400" b="0" i="0" u="none" strike="noStrike" kern="0" cap="none" spc="0" normalizeH="0" baseline="0" noProof="0" dirty="0" err="1">
                <a:ln>
                  <a:noFill/>
                </a:ln>
                <a:solidFill>
                  <a:prstClr val="white"/>
                </a:solidFill>
                <a:effectLst/>
                <a:uLnTx/>
                <a:uFillTx/>
                <a:latin typeface="Calibri" panose="020F0502020204030204"/>
                <a:ea typeface="+mn-ea"/>
                <a:cs typeface="+mn-cs"/>
              </a:rPr>
              <a:t>đã</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làm</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cho</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cây</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cối</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bừng</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tỉnh</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tươi</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tốt</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sau</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những</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ngày</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đất</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đai</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khô</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kumimoji="0" lang="en-US" sz="2400" b="0" i="0" u="none" strike="noStrike" kern="0" cap="none" spc="0" normalizeH="0" noProof="0" dirty="0" err="1">
                <a:ln>
                  <a:noFill/>
                </a:ln>
                <a:solidFill>
                  <a:prstClr val="white"/>
                </a:solidFill>
                <a:effectLst/>
                <a:uLnTx/>
                <a:uFillTx/>
                <a:latin typeface="Calibri" panose="020F0502020204030204"/>
                <a:ea typeface="+mn-ea"/>
                <a:cs typeface="+mn-cs"/>
              </a:rPr>
              <a:t>cằn</a:t>
            </a:r>
            <a:r>
              <a:rPr kumimoji="0" lang="en-US" sz="2400" b="0" i="0" u="none" strike="noStrike" kern="0" cap="none" spc="0" normalizeH="0" noProof="0" dirty="0">
                <a:ln>
                  <a:noFill/>
                </a:ln>
                <a:solidFill>
                  <a:prstClr val="white"/>
                </a:solidFill>
                <a:effectLst/>
                <a:uLnTx/>
                <a:uFillTx/>
                <a:latin typeface="Calibri" panose="020F0502020204030204"/>
                <a:ea typeface="+mn-ea"/>
                <a:cs typeface="+mn-cs"/>
              </a:rPr>
              <a:t> </a:t>
            </a:r>
            <a:r>
              <a:rPr lang="en-US" sz="2400" kern="0" dirty="0">
                <a:solidFill>
                  <a:prstClr val="white"/>
                </a:solidFill>
                <a:latin typeface="Calibri" panose="020F0502020204030204"/>
              </a:rPr>
              <a:t>?</a:t>
            </a:r>
            <a:endParaRPr kumimoji="0" lang="en-US" sz="24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310E4C7F-8B6B-4648-B3D9-1F4B8C192665}"/>
              </a:ext>
            </a:extLst>
          </p:cNvPr>
          <p:cNvPicPr>
            <a:picLocks noChangeAspect="1"/>
          </p:cNvPicPr>
          <p:nvPr/>
        </p:nvPicPr>
        <p:blipFill>
          <a:blip r:embed="rId3"/>
          <a:stretch>
            <a:fillRect/>
          </a:stretch>
        </p:blipFill>
        <p:spPr>
          <a:xfrm>
            <a:off x="3505200" y="1905000"/>
            <a:ext cx="2491877" cy="3404878"/>
          </a:xfrm>
          <a:prstGeom prst="rect">
            <a:avLst/>
          </a:prstGeom>
        </p:spPr>
      </p:pic>
    </p:spTree>
    <p:extLst>
      <p:ext uri="{BB962C8B-B14F-4D97-AF65-F5344CB8AC3E}">
        <p14:creationId xmlns:p14="http://schemas.microsoft.com/office/powerpoint/2010/main" val="4205326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âu Truyện Đám Mây Đen Xấu Xí - Truyện Mầm non - Kể chuyện cho bé nghe">
            <a:hlinkClick r:id="" action="ppaction://media"/>
            <a:extLst>
              <a:ext uri="{FF2B5EF4-FFF2-40B4-BE49-F238E27FC236}">
                <a16:creationId xmlns:a16="http://schemas.microsoft.com/office/drawing/2014/main" id="{507A6BA6-1B6A-418C-B113-4C6A44AB4EE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9143999" cy="6858000"/>
          </a:xfrm>
          <a:prstGeom prst="rect">
            <a:avLst/>
          </a:prstGeom>
        </p:spPr>
      </p:pic>
    </p:spTree>
    <p:extLst>
      <p:ext uri="{BB962C8B-B14F-4D97-AF65-F5344CB8AC3E}">
        <p14:creationId xmlns:p14="http://schemas.microsoft.com/office/powerpoint/2010/main" val="1646902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69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74217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ho Tôi Đi Làm Mưa Với [Official Full HD]">
            <a:hlinkClick r:id="" action="ppaction://media"/>
            <a:extLst>
              <a:ext uri="{FF2B5EF4-FFF2-40B4-BE49-F238E27FC236}">
                <a16:creationId xmlns:a16="http://schemas.microsoft.com/office/drawing/2014/main" id="{FB588DAB-9E3C-47F4-B105-99229750F40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1600" y="76200"/>
            <a:ext cx="8966200" cy="6629400"/>
          </a:xfrm>
          <a:prstGeom prst="rect">
            <a:avLst/>
          </a:prstGeom>
        </p:spPr>
      </p:pic>
    </p:spTree>
    <p:extLst>
      <p:ext uri="{BB962C8B-B14F-4D97-AF65-F5344CB8AC3E}">
        <p14:creationId xmlns:p14="http://schemas.microsoft.com/office/powerpoint/2010/main" val="283985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D625424-307C-409E-887E-CA376FD6088F}"/>
              </a:ext>
            </a:extLst>
          </p:cNvPr>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932474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FB36C-75B2-4189-807A-6D9AC884042A}"/>
              </a:ext>
            </a:extLst>
          </p:cNvPr>
          <p:cNvPicPr>
            <a:picLocks noChangeAspect="1"/>
          </p:cNvPicPr>
          <p:nvPr/>
        </p:nvPicPr>
        <p:blipFill>
          <a:blip r:embed="rId3"/>
          <a:stretch>
            <a:fillRect/>
          </a:stretch>
        </p:blipFill>
        <p:spPr>
          <a:xfrm>
            <a:off x="0" y="0"/>
            <a:ext cx="9144000" cy="6857999"/>
          </a:xfrm>
          <a:prstGeom prst="rect">
            <a:avLst/>
          </a:prstGeom>
        </p:spPr>
      </p:pic>
      <p:sp>
        <p:nvSpPr>
          <p:cNvPr id="4" name="TextBox 3">
            <a:extLst>
              <a:ext uri="{FF2B5EF4-FFF2-40B4-BE49-F238E27FC236}">
                <a16:creationId xmlns:a16="http://schemas.microsoft.com/office/drawing/2014/main" id="{50DD621B-880F-4A28-BC35-EC098D1712DB}"/>
              </a:ext>
            </a:extLst>
          </p:cNvPr>
          <p:cNvSpPr txBox="1"/>
          <p:nvPr/>
        </p:nvSpPr>
        <p:spPr>
          <a:xfrm>
            <a:off x="0" y="5562600"/>
            <a:ext cx="9144000" cy="1200329"/>
          </a:xfrm>
          <a:prstGeom prst="rect">
            <a:avLst/>
          </a:prstGeom>
          <a:noFill/>
        </p:spPr>
        <p:txBody>
          <a:bodyPr wrap="square" rtlCol="0">
            <a:spAutoFit/>
          </a:bodyPr>
          <a:lstStyle/>
          <a:p>
            <a:r>
              <a:rPr lang="vi-VN" dirty="0">
                <a:solidFill>
                  <a:schemeClr val="bg1">
                    <a:lumMod val="95000"/>
                  </a:schemeClr>
                </a:solidFill>
                <a:latin typeface="+mj-lt"/>
              </a:rPr>
              <a:t>Dải mây trăng yểu điệu lượn gần tới đám mây đen xấu xí. Nó đỏng đảnh liếc mắt sang đám mây đen bĩu môi:</a:t>
            </a:r>
            <a:r>
              <a:rPr lang="en-US" dirty="0">
                <a:solidFill>
                  <a:schemeClr val="bg1">
                    <a:lumMod val="95000"/>
                  </a:schemeClr>
                </a:solidFill>
                <a:latin typeface="+mj-lt"/>
              </a:rPr>
              <a:t> </a:t>
            </a:r>
            <a:r>
              <a:rPr lang="vi-VN" dirty="0">
                <a:solidFill>
                  <a:schemeClr val="bg1">
                    <a:lumMod val="95000"/>
                  </a:schemeClr>
                </a:solidFill>
                <a:latin typeface="+mj-lt"/>
              </a:rPr>
              <a:t>Nhọ nhẻm nhọ nhem thế mà cũng gọi là mây. Thật xấu hổ. Rồi cùng với làn gió nhẹ, dải mây trắng thướt tha trong tà váy bồng xốp trắng tinh lướt qua mặt đám mây đen một cách kiêu ngạo.</a:t>
            </a:r>
            <a:endParaRPr lang="en-US" dirty="0">
              <a:solidFill>
                <a:schemeClr val="bg1">
                  <a:lumMod val="95000"/>
                </a:schemeClr>
              </a:solidFill>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CCABD5A-0CF6-4B7D-975E-F88368C98C0E}"/>
              </a:ext>
            </a:extLst>
          </p:cNvPr>
          <p:cNvPicPr>
            <a:picLocks noChangeAspect="1"/>
          </p:cNvPicPr>
          <p:nvPr/>
        </p:nvPicPr>
        <p:blipFill rotWithShape="1">
          <a:blip r:embed="rId3"/>
          <a:srcRect b="9116"/>
          <a:stretch/>
        </p:blipFill>
        <p:spPr>
          <a:xfrm>
            <a:off x="0" y="0"/>
            <a:ext cx="9144000" cy="6858000"/>
          </a:xfrm>
          <a:prstGeom prst="rect">
            <a:avLst/>
          </a:prstGeom>
        </p:spPr>
      </p:pic>
      <p:sp>
        <p:nvSpPr>
          <p:cNvPr id="4" name="TextBox 3">
            <a:extLst>
              <a:ext uri="{FF2B5EF4-FFF2-40B4-BE49-F238E27FC236}">
                <a16:creationId xmlns:a16="http://schemas.microsoft.com/office/drawing/2014/main" id="{5B9962C4-B705-4C91-B099-DACFC3CF47DC}"/>
              </a:ext>
            </a:extLst>
          </p:cNvPr>
          <p:cNvSpPr txBox="1"/>
          <p:nvPr/>
        </p:nvSpPr>
        <p:spPr>
          <a:xfrm>
            <a:off x="352784" y="5867400"/>
            <a:ext cx="8438432" cy="861774"/>
          </a:xfrm>
          <a:prstGeom prst="rect">
            <a:avLst/>
          </a:prstGeom>
          <a:noFill/>
        </p:spPr>
        <p:txBody>
          <a:bodyPr wrap="square" rtlCol="0">
            <a:spAutoFit/>
          </a:bodyPr>
          <a:lstStyle/>
          <a:p>
            <a:r>
              <a:rPr lang="vi-VN" sz="2500" dirty="0">
                <a:latin typeface="+mj-lt"/>
              </a:rPr>
              <a:t>Mây trắng nhởn nhơ dạo chơi trên những mái nhà, những cánh đồng khô khát</a:t>
            </a:r>
            <a:endParaRPr lang="en-US" sz="25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E13A4D8-ADCE-463E-89A9-6B6B7E6CE6C6}"/>
              </a:ext>
            </a:extLst>
          </p:cNvPr>
          <p:cNvPicPr>
            <a:picLocks noChangeAspect="1"/>
          </p:cNvPicPr>
          <p:nvPr/>
        </p:nvPicPr>
        <p:blipFill>
          <a:blip r:embed="rId3"/>
          <a:stretch>
            <a:fillRect/>
          </a:stretch>
        </p:blipFill>
        <p:spPr>
          <a:xfrm>
            <a:off x="19755" y="0"/>
            <a:ext cx="9141178" cy="6858000"/>
          </a:xfrm>
          <a:prstGeom prst="rect">
            <a:avLst/>
          </a:prstGeom>
        </p:spPr>
      </p:pic>
      <p:pic>
        <p:nvPicPr>
          <p:cNvPr id="4" name="Picture 3">
            <a:extLst>
              <a:ext uri="{FF2B5EF4-FFF2-40B4-BE49-F238E27FC236}">
                <a16:creationId xmlns:a16="http://schemas.microsoft.com/office/drawing/2014/main" id="{50B8AFF2-B3FF-46F7-8524-3B6607C38C1A}"/>
              </a:ext>
            </a:extLst>
          </p:cNvPr>
          <p:cNvPicPr>
            <a:picLocks noChangeAspect="1"/>
          </p:cNvPicPr>
          <p:nvPr/>
        </p:nvPicPr>
        <p:blipFill rotWithShape="1">
          <a:blip r:embed="rId4">
            <a:biLevel thresh="25000"/>
            <a:extLst>
              <a:ext uri="{BEBA8EAE-BF5A-486C-A8C5-ECC9F3942E4B}">
                <a14:imgProps xmlns:a14="http://schemas.microsoft.com/office/drawing/2010/main">
                  <a14:imgLayer r:embed="rId5">
                    <a14:imgEffect>
                      <a14:backgroundRemoval t="35200" b="75733" l="47267" r="85667">
                        <a14:foregroundMark x1="50067" y1="59022" x2="51200" y2="66400"/>
                        <a14:foregroundMark x1="48200" y1="61333" x2="47333" y2="66844"/>
                        <a14:foregroundMark x1="62533" y1="36267" x2="67467" y2="35200"/>
                        <a14:foregroundMark x1="65733" y1="73244" x2="61067" y2="73244"/>
                        <a14:foregroundMark x1="60800" y1="76000" x2="66067" y2="75733"/>
                        <a14:foregroundMark x1="66067" y1="75733" x2="66467" y2="75733"/>
                      </a14:backgroundRemoval>
                    </a14:imgEffect>
                  </a14:imgLayer>
                </a14:imgProps>
              </a:ext>
            </a:extLst>
          </a:blip>
          <a:srcRect l="46667" t="32050" r="9969" b="22789"/>
          <a:stretch/>
        </p:blipFill>
        <p:spPr>
          <a:xfrm>
            <a:off x="2057400" y="-28222"/>
            <a:ext cx="4648200" cy="2771422"/>
          </a:xfrm>
          <a:prstGeom prst="rect">
            <a:avLst/>
          </a:prstGeom>
        </p:spPr>
      </p:pic>
      <p:sp>
        <p:nvSpPr>
          <p:cNvPr id="5" name="TextBox 4">
            <a:extLst>
              <a:ext uri="{FF2B5EF4-FFF2-40B4-BE49-F238E27FC236}">
                <a16:creationId xmlns:a16="http://schemas.microsoft.com/office/drawing/2014/main" id="{08EA0385-573E-4D02-A643-5904131B999E}"/>
              </a:ext>
            </a:extLst>
          </p:cNvPr>
          <p:cNvSpPr txBox="1"/>
          <p:nvPr/>
        </p:nvSpPr>
        <p:spPr>
          <a:xfrm>
            <a:off x="564444" y="6096000"/>
            <a:ext cx="8610600" cy="707886"/>
          </a:xfrm>
          <a:prstGeom prst="rect">
            <a:avLst/>
          </a:prstGeom>
          <a:noFill/>
        </p:spPr>
        <p:txBody>
          <a:bodyPr wrap="square" rtlCol="0">
            <a:spAutoFit/>
          </a:bodyPr>
          <a:lstStyle/>
          <a:p>
            <a:r>
              <a:rPr lang="vi-VN" sz="2000" b="1" dirty="0">
                <a:latin typeface="+mj-lt"/>
              </a:rPr>
              <a:t>Mây đen vẫn chỉ lặng im. Nó cúi nhìn xuống cánh đồng hạn hán và nghĩ ngợi: “Mình sẽ làm gì để giúp đỡ các cô bác nông dân được nhỉ?”</a:t>
            </a:r>
            <a:endParaRPr lang="en-US" sz="2000"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79359F-372D-4A41-B376-41041481CB19}"/>
              </a:ext>
            </a:extLst>
          </p:cNvPr>
          <p:cNvPicPr>
            <a:picLocks noChangeAspect="1"/>
          </p:cNvPicPr>
          <p:nvPr/>
        </p:nvPicPr>
        <p:blipFill rotWithShape="1">
          <a:blip r:embed="rId2"/>
          <a:srcRect b="8519"/>
          <a:stretch/>
        </p:blipFill>
        <p:spPr>
          <a:xfrm>
            <a:off x="0" y="0"/>
            <a:ext cx="9144000" cy="6858000"/>
          </a:xfrm>
          <a:prstGeom prst="rect">
            <a:avLst/>
          </a:prstGeom>
        </p:spPr>
      </p:pic>
      <p:sp>
        <p:nvSpPr>
          <p:cNvPr id="6" name="TextBox 5">
            <a:extLst>
              <a:ext uri="{FF2B5EF4-FFF2-40B4-BE49-F238E27FC236}">
                <a16:creationId xmlns:a16="http://schemas.microsoft.com/office/drawing/2014/main" id="{910F1CE8-CB98-4B6E-A18C-62BBF1DAFE74}"/>
              </a:ext>
            </a:extLst>
          </p:cNvPr>
          <p:cNvSpPr txBox="1"/>
          <p:nvPr/>
        </p:nvSpPr>
        <p:spPr>
          <a:xfrm>
            <a:off x="228600" y="5257800"/>
            <a:ext cx="8305800" cy="1477328"/>
          </a:xfrm>
          <a:prstGeom prst="rect">
            <a:avLst/>
          </a:prstGeom>
          <a:noFill/>
        </p:spPr>
        <p:txBody>
          <a:bodyPr wrap="square" rtlCol="0">
            <a:spAutoFit/>
          </a:bodyPr>
          <a:lstStyle/>
          <a:p>
            <a:r>
              <a:rPr lang="en-US" b="1" dirty="0" err="1">
                <a:latin typeface="Times New Roman" panose="02020603050405020304" pitchFamily="18" charset="0"/>
                <a:cs typeface="Times New Roman" panose="02020603050405020304" pitchFamily="18" charset="0"/>
              </a:rPr>
              <a:t>Nó</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cố</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chịu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đựng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một</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cái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nóng</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bức</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dữ</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dội</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của</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ngày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hè</a:t>
            </a:r>
            <a:r>
              <a:rPr lang="en-US" b="1" dirty="0">
                <a:latin typeface="Times New Roman" panose="02020603050405020304" pitchFamily="18" charset="0"/>
                <a:cs typeface="Times New Roman" panose="02020603050405020304" pitchFamily="18" charset="0"/>
              </a:rPr>
              <a:t>.</a:t>
            </a:r>
            <a:r>
              <a:rPr lang="vi-VN" b="1" dirty="0">
                <a:latin typeface="Times New Roman" panose="02020603050405020304" pitchFamily="18" charset="0"/>
                <a:cs typeface="Times New Roman" panose="02020603050405020304" pitchFamily="18" charset="0"/>
              </a:rPr>
              <a:t> Mỗi lúc, đám mây đen một thêm xạm lại, nặng nề, có vẻ như càng xấu xí hơn. Rồi không biết vì thương các bác nông dân hay thương cánh đồng đang khát nước dưới kia, đám mây đen bỗng òa khóc</a:t>
            </a:r>
            <a:r>
              <a:rPr lang="en-US" b="1" dirty="0">
                <a:latin typeface="Times New Roman" panose="02020603050405020304" pitchFamily="18" charset="0"/>
                <a:cs typeface="Times New Roman" panose="02020603050405020304" pitchFamily="18" charset="0"/>
              </a:rPr>
              <a:t> . </a:t>
            </a:r>
            <a:r>
              <a:rPr lang="vi-VN" b="1" dirty="0">
                <a:latin typeface="Times New Roman" panose="02020603050405020304" pitchFamily="18" charset="0"/>
                <a:cs typeface="Times New Roman" panose="02020603050405020304" pitchFamily="18" charset="0"/>
              </a:rPr>
              <a:t>Những giọt nước mắt của nó trong trắng tinh khiết và mát rượi thấm vào lòng đất mẹ thân yêu. </a:t>
            </a:r>
            <a:endParaRPr lang="en-US"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8051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FC3BD52-7790-466E-ADAD-8075A60EB3EC}"/>
              </a:ext>
            </a:extLst>
          </p:cNvPr>
          <p:cNvPicPr>
            <a:picLocks noChangeAspect="1"/>
          </p:cNvPicPr>
          <p:nvPr/>
        </p:nvPicPr>
        <p:blipFill rotWithShape="1">
          <a:blip r:embed="rId2"/>
          <a:srcRect t="34000" b="7333"/>
          <a:stretch/>
        </p:blipFill>
        <p:spPr>
          <a:xfrm>
            <a:off x="2822" y="0"/>
            <a:ext cx="9144000" cy="6858000"/>
          </a:xfrm>
          <a:prstGeom prst="rect">
            <a:avLst/>
          </a:prstGeom>
        </p:spPr>
      </p:pic>
      <p:pic>
        <p:nvPicPr>
          <p:cNvPr id="5" name="Picture 4">
            <a:extLst>
              <a:ext uri="{FF2B5EF4-FFF2-40B4-BE49-F238E27FC236}">
                <a16:creationId xmlns:a16="http://schemas.microsoft.com/office/drawing/2014/main" id="{2922DF26-D50D-4D25-ADB0-F7065129060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4495800" y="3924300"/>
            <a:ext cx="1219200" cy="1219200"/>
          </a:xfrm>
          <a:prstGeom prst="rect">
            <a:avLst/>
          </a:prstGeom>
        </p:spPr>
      </p:pic>
      <p:pic>
        <p:nvPicPr>
          <p:cNvPr id="6" name="Picture 5">
            <a:extLst>
              <a:ext uri="{FF2B5EF4-FFF2-40B4-BE49-F238E27FC236}">
                <a16:creationId xmlns:a16="http://schemas.microsoft.com/office/drawing/2014/main" id="{204905EC-8DCB-4190-88E1-117F819ADCF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5410200" y="4533900"/>
            <a:ext cx="1219200" cy="1219200"/>
          </a:xfrm>
          <a:prstGeom prst="rect">
            <a:avLst/>
          </a:prstGeom>
        </p:spPr>
      </p:pic>
      <p:pic>
        <p:nvPicPr>
          <p:cNvPr id="7" name="Picture 6">
            <a:extLst>
              <a:ext uri="{FF2B5EF4-FFF2-40B4-BE49-F238E27FC236}">
                <a16:creationId xmlns:a16="http://schemas.microsoft.com/office/drawing/2014/main" id="{FA7D945C-1810-4759-9669-C653372D4A3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5779205" y="3747911"/>
            <a:ext cx="481189" cy="481189"/>
          </a:xfrm>
          <a:prstGeom prst="rect">
            <a:avLst/>
          </a:prstGeom>
        </p:spPr>
      </p:pic>
      <p:pic>
        <p:nvPicPr>
          <p:cNvPr id="8" name="Picture 7">
            <a:extLst>
              <a:ext uri="{FF2B5EF4-FFF2-40B4-BE49-F238E27FC236}">
                <a16:creationId xmlns:a16="http://schemas.microsoft.com/office/drawing/2014/main" id="{4D65F704-2069-429D-836D-242D389231E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5867400" y="5143500"/>
            <a:ext cx="1219200" cy="1219200"/>
          </a:xfrm>
          <a:prstGeom prst="rect">
            <a:avLst/>
          </a:prstGeom>
        </p:spPr>
      </p:pic>
      <p:pic>
        <p:nvPicPr>
          <p:cNvPr id="9" name="Picture 8">
            <a:extLst>
              <a:ext uri="{FF2B5EF4-FFF2-40B4-BE49-F238E27FC236}">
                <a16:creationId xmlns:a16="http://schemas.microsoft.com/office/drawing/2014/main" id="{55599E1C-0880-4059-A27B-D2A2C93FFFE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7924800" y="5638800"/>
            <a:ext cx="1219200" cy="1219200"/>
          </a:xfrm>
          <a:prstGeom prst="rect">
            <a:avLst/>
          </a:prstGeom>
        </p:spPr>
      </p:pic>
      <p:pic>
        <p:nvPicPr>
          <p:cNvPr id="10" name="Picture 9">
            <a:extLst>
              <a:ext uri="{FF2B5EF4-FFF2-40B4-BE49-F238E27FC236}">
                <a16:creationId xmlns:a16="http://schemas.microsoft.com/office/drawing/2014/main" id="{E3E128C9-A423-4868-80FE-2FFA458FA76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7868356" y="4419600"/>
            <a:ext cx="1047044" cy="1047044"/>
          </a:xfrm>
          <a:prstGeom prst="rect">
            <a:avLst/>
          </a:prstGeom>
        </p:spPr>
      </p:pic>
      <p:pic>
        <p:nvPicPr>
          <p:cNvPr id="11" name="Picture 10">
            <a:extLst>
              <a:ext uri="{FF2B5EF4-FFF2-40B4-BE49-F238E27FC236}">
                <a16:creationId xmlns:a16="http://schemas.microsoft.com/office/drawing/2014/main" id="{117E78A5-7695-47C4-A261-F68E3E3A08FD}"/>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000" b="91944" l="10000" r="90000">
                        <a14:foregroundMark x1="46111" y1="8611" x2="46111" y2="8611"/>
                        <a14:foregroundMark x1="49722" y1="5000" x2="49722" y2="5000"/>
                        <a14:foregroundMark x1="43889" y1="91944" x2="43889" y2="91944"/>
                      </a14:backgroundRemoval>
                    </a14:imgEffect>
                  </a14:imgLayer>
                </a14:imgProps>
              </a:ext>
            </a:extLst>
          </a:blip>
          <a:stretch>
            <a:fillRect/>
          </a:stretch>
        </p:blipFill>
        <p:spPr>
          <a:xfrm>
            <a:off x="8229600" y="3723922"/>
            <a:ext cx="609600" cy="609600"/>
          </a:xfrm>
          <a:prstGeom prst="rect">
            <a:avLst/>
          </a:prstGeom>
        </p:spPr>
      </p:pic>
      <p:sp>
        <p:nvSpPr>
          <p:cNvPr id="12" name="TextBox 11">
            <a:extLst>
              <a:ext uri="{FF2B5EF4-FFF2-40B4-BE49-F238E27FC236}">
                <a16:creationId xmlns:a16="http://schemas.microsoft.com/office/drawing/2014/main" id="{4F837647-46AF-420C-A81E-14BA8A147CAE}"/>
              </a:ext>
            </a:extLst>
          </p:cNvPr>
          <p:cNvSpPr txBox="1"/>
          <p:nvPr/>
        </p:nvSpPr>
        <p:spPr>
          <a:xfrm>
            <a:off x="304800" y="6115693"/>
            <a:ext cx="8382000" cy="646331"/>
          </a:xfrm>
          <a:prstGeom prst="rect">
            <a:avLst/>
          </a:prstGeom>
          <a:noFill/>
        </p:spPr>
        <p:txBody>
          <a:bodyPr wrap="square" rtlCol="0">
            <a:spAutoFit/>
          </a:bodyPr>
          <a:lstStyle/>
          <a:p>
            <a:r>
              <a:rPr lang="vi-VN" b="1" dirty="0">
                <a:latin typeface="+mj-lt"/>
              </a:rPr>
              <a:t>Những cánh đồng reo vui, những cỏ cây hoa lá bừng tỉnh, ríu rang nói cười như trong ngày hội. Tất cả đều cám ơn đám mây đen, cám ơn cơn mưa tốt bụng.</a:t>
            </a:r>
            <a:endParaRPr lang="en-US" b="1" dirty="0">
              <a:latin typeface="+mj-lt"/>
            </a:endParaRPr>
          </a:p>
        </p:txBody>
      </p:sp>
    </p:spTree>
    <p:extLst>
      <p:ext uri="{BB962C8B-B14F-4D97-AF65-F5344CB8AC3E}">
        <p14:creationId xmlns:p14="http://schemas.microsoft.com/office/powerpoint/2010/main" val="3423117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34274E-23AE-4A21-81F4-0951D6614434}"/>
              </a:ext>
            </a:extLst>
          </p:cNvPr>
          <p:cNvPicPr>
            <a:picLocks noChangeAspect="1"/>
          </p:cNvPicPr>
          <p:nvPr/>
        </p:nvPicPr>
        <p:blipFill rotWithShape="1">
          <a:blip r:embed="rId3"/>
          <a:srcRect l="1" r="46638"/>
          <a:stretch/>
        </p:blipFill>
        <p:spPr>
          <a:xfrm>
            <a:off x="1" y="0"/>
            <a:ext cx="9144000" cy="6858000"/>
          </a:xfrm>
          <a:prstGeom prst="rect">
            <a:avLst/>
          </a:prstGeom>
        </p:spPr>
      </p:pic>
      <p:sp>
        <p:nvSpPr>
          <p:cNvPr id="4" name="TextBox 3">
            <a:extLst>
              <a:ext uri="{FF2B5EF4-FFF2-40B4-BE49-F238E27FC236}">
                <a16:creationId xmlns:a16="http://schemas.microsoft.com/office/drawing/2014/main" id="{8FCD923B-5CEC-4F0E-A61E-DAD75A0CF209}"/>
              </a:ext>
            </a:extLst>
          </p:cNvPr>
          <p:cNvSpPr txBox="1"/>
          <p:nvPr/>
        </p:nvSpPr>
        <p:spPr>
          <a:xfrm>
            <a:off x="76200" y="5934670"/>
            <a:ext cx="8991599" cy="923330"/>
          </a:xfrm>
          <a:prstGeom prst="rect">
            <a:avLst/>
          </a:prstGeom>
          <a:noFill/>
        </p:spPr>
        <p:txBody>
          <a:bodyPr wrap="square" rtlCol="0">
            <a:spAutoFit/>
          </a:bodyPr>
          <a:lstStyle/>
          <a:p>
            <a:r>
              <a:rPr lang="vi-VN" b="1" dirty="0">
                <a:latin typeface="+mj-lt"/>
              </a:rPr>
              <a:t>Lúc bấy giờ, dải mây trắng mãi chơi và kiêu kỳ chợy thấy xấu hổ quá “Mình thật xấu tính và vô tích sự” Nó ân hận lắm. Nó muốn nói lời xin lỗi với đám mây đen nhưng đã quá muộn rồi.</a:t>
            </a:r>
            <a:endParaRPr lang="en-US" b="1"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1271</TotalTime>
  <Words>385</Words>
  <Application>Microsoft Office PowerPoint</Application>
  <PresentationFormat>On-screen Show (4:3)</PresentationFormat>
  <Paragraphs>21</Paragraphs>
  <Slides>16</Slides>
  <Notes>4</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16</vt:i4>
      </vt:variant>
    </vt:vector>
  </HeadingPairs>
  <TitlesOfParts>
    <vt:vector size="2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Đàm thoại</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cp:lastModifiedBy>
  <cp:revision>97</cp:revision>
  <dcterms:created xsi:type="dcterms:W3CDTF">2009-06-14T10:18:10Z</dcterms:created>
  <dcterms:modified xsi:type="dcterms:W3CDTF">2024-04-15T02:16:43Z</dcterms:modified>
</cp:coreProperties>
</file>