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8" r:id="rId2"/>
    <p:sldId id="341" r:id="rId3"/>
    <p:sldId id="304" r:id="rId4"/>
    <p:sldId id="320" r:id="rId5"/>
    <p:sldId id="342" r:id="rId6"/>
    <p:sldId id="345" r:id="rId7"/>
    <p:sldId id="356" r:id="rId8"/>
    <p:sldId id="350" r:id="rId9"/>
    <p:sldId id="351" r:id="rId10"/>
    <p:sldId id="343" r:id="rId11"/>
    <p:sldId id="316" r:id="rId12"/>
    <p:sldId id="322" r:id="rId13"/>
    <p:sldId id="344" r:id="rId14"/>
    <p:sldId id="349" r:id="rId15"/>
    <p:sldId id="357" r:id="rId16"/>
    <p:sldId id="354" r:id="rId17"/>
    <p:sldId id="355" r:id="rId18"/>
    <p:sldId id="353" r:id="rId19"/>
    <p:sldId id="348" r:id="rId20"/>
    <p:sldId id="340" r:id="rId21"/>
    <p:sldId id="308" r:id="rId22"/>
    <p:sldId id="310" r:id="rId23"/>
    <p:sldId id="309" r:id="rId24"/>
    <p:sldId id="289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561" autoAdjust="0"/>
    <p:restoredTop sz="53775" autoAdjust="0"/>
  </p:normalViewPr>
  <p:slideViewPr>
    <p:cSldViewPr>
      <p:cViewPr varScale="1">
        <p:scale>
          <a:sx n="67" d="100"/>
          <a:sy n="67" d="100"/>
        </p:scale>
        <p:origin x="55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C4AD-E52E-4E01-BE74-0EF1C3247F8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D889D-B23E-4D6C-BD76-577852FD1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2B81C-ABE5-4766-A982-2CDFF0BCF578}" type="slidenum">
              <a:rPr lang="en-US"/>
              <a:pPr/>
              <a:t>12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42CAA-4A4F-465A-94B9-3CFC94E70ED8}" type="slidenum">
              <a:rPr lang="en-US"/>
              <a:pPr/>
              <a:t>4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19EA-25A3-4326-882F-CA9CAFBF146C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10" Type="http://schemas.openxmlformats.org/officeDocument/2006/relationships/image" Target="../media/image14.gif"/><Relationship Id="rId4" Type="http://schemas.openxmlformats.org/officeDocument/2006/relationships/slide" Target="slide13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21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.jpeg"/><Relationship Id="rId4" Type="http://schemas.openxmlformats.org/officeDocument/2006/relationships/audio" Target="../media/audio1.wav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22.xml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23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25.jpeg"/><Relationship Id="rId4" Type="http://schemas.openxmlformats.org/officeDocument/2006/relationships/audio" Target="../media/audio1.wav"/><Relationship Id="rId9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24.xml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10" Type="http://schemas.openxmlformats.org/officeDocument/2006/relationships/image" Target="../media/image27.jpeg"/><Relationship Id="rId4" Type="http://schemas.openxmlformats.org/officeDocument/2006/relationships/audio" Target="../media/audio3.wav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4" Type="http://schemas.openxmlformats.org/officeDocument/2006/relationships/slide" Target="slide1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676400" y="1981200"/>
            <a:ext cx="6324600" cy="427809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mầm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non Long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Biên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Lĩnh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tô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 v - r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5 – 6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Thúy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Hằng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Quê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30736D-4EE7-03C6-B994-0D11DE9ECD39}"/>
              </a:ext>
            </a:extLst>
          </p:cNvPr>
          <p:cNvSpPr/>
          <p:nvPr/>
        </p:nvSpPr>
        <p:spPr>
          <a:xfrm>
            <a:off x="1371600" y="381000"/>
            <a:ext cx="59436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 giảng điện tử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3340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.VnAvant" panose="020B7200000000000000" pitchFamily="34" charset="0"/>
              </a:rPr>
              <a:t>Th¸p</a:t>
            </a:r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.VnAvant" panose="020B7200000000000000" pitchFamily="34" charset="0"/>
              </a:rPr>
              <a:t>rïa</a:t>
            </a:r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6" name="Picture 2" descr="C:\Users\ThuyHang\Desktop\tháp rù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8610600" cy="502919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228600"/>
            <a:ext cx="6324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Lµm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quen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víi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÷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c¸i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/>
              </a:rPr>
              <a:t>r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.VnAvan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981200"/>
            <a:ext cx="70866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300" b="1" dirty="0">
                <a:solidFill>
                  <a:srgbClr val="FF0000"/>
                </a:solidFill>
                <a:latin typeface=".VnAvant" pitchFamily="34" charset="0"/>
              </a:rPr>
              <a:t>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POINSET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4" name="Picture 4" descr="4B3719F2663C4C139ADBA43FE6AA22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8600"/>
            <a:ext cx="828675" cy="1895475"/>
          </a:xfrm>
          <a:prstGeom prst="rect">
            <a:avLst/>
          </a:prstGeom>
          <a:noFill/>
        </p:spPr>
      </p:pic>
      <p:pic>
        <p:nvPicPr>
          <p:cNvPr id="168965" name="Picture 5" descr="6712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1981200"/>
            <a:ext cx="762000" cy="2943225"/>
          </a:xfrm>
          <a:prstGeom prst="rect">
            <a:avLst/>
          </a:prstGeom>
          <a:noFill/>
        </p:spPr>
      </p:pic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981200"/>
            <a:ext cx="1066800" cy="1219200"/>
          </a:xfrm>
          <a:prstGeom prst="rect">
            <a:avLst/>
          </a:prstGeom>
          <a:noFill/>
        </p:spPr>
      </p:pic>
      <p:pic>
        <p:nvPicPr>
          <p:cNvPr id="168969" name="Picture 9" descr="AN43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5410200"/>
            <a:ext cx="1600200" cy="121761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52600" y="4572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>
                <a:latin typeface=".VnAvant"/>
              </a:rPr>
              <a:t>    </a:t>
            </a:r>
            <a:r>
              <a:rPr lang="en-US" sz="2800" b="1" dirty="0" err="1">
                <a:latin typeface=".VnAvant" pitchFamily="34" charset="0"/>
              </a:rPr>
              <a:t>Ch</a:t>
            </a:r>
            <a:r>
              <a:rPr lang="en-US" sz="2800" b="1" dirty="0">
                <a:latin typeface=".VnAvant" pitchFamily="34" charset="0"/>
              </a:rPr>
              <a:t>÷ r </a:t>
            </a:r>
            <a:r>
              <a:rPr lang="en-US" sz="2800" b="1" dirty="0" err="1">
                <a:latin typeface=".VnAvant" pitchFamily="34" charset="0"/>
              </a:rPr>
              <a:t>cã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cÊu</a:t>
            </a:r>
            <a:r>
              <a:rPr lang="en-US" sz="2800" b="1" dirty="0">
                <a:latin typeface=".VnAvant" pitchFamily="34" charset="0"/>
              </a:rPr>
              <a:t> t¹o </a:t>
            </a:r>
            <a:r>
              <a:rPr lang="en-US" sz="2800" b="1" dirty="0" err="1">
                <a:latin typeface=".VnAvant" pitchFamily="34" charset="0"/>
              </a:rPr>
              <a:t>ntn</a:t>
            </a:r>
            <a:r>
              <a:rPr lang="en-US" sz="2800" b="1" dirty="0">
                <a:latin typeface=".VnAvant" pitchFamily="34" charset="0"/>
              </a:rPr>
              <a:t>?</a:t>
            </a:r>
            <a:endParaRPr lang="en-US" sz="3200" b="1" dirty="0">
              <a:latin typeface=".VnAvant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3200400" y="2590800"/>
            <a:ext cx="2133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2362200"/>
            <a:ext cx="19812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rial" pitchFamily="34" charset="0"/>
              </a:rPr>
              <a:t>R</a:t>
            </a:r>
            <a:endParaRPr lang="en-US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6096000" y="3352800"/>
          <a:ext cx="144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12400" imgH="4221000" progId="">
                  <p:embed/>
                </p:oleObj>
              </mc:Choice>
              <mc:Fallback>
                <p:oleObj name="CorelDRAW" r:id="rId4" imgW="3812400" imgH="4221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352800"/>
                        <a:ext cx="1447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3200400" y="2590800"/>
            <a:ext cx="2133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2362200"/>
            <a:ext cx="19812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rial" pitchFamily="34" charset="0"/>
              </a:rPr>
              <a:t>R</a:t>
            </a:r>
            <a:endParaRPr lang="en-US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6096000" y="3352800"/>
          <a:ext cx="144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12400" imgH="4221000" progId="">
                  <p:embed/>
                </p:oleObj>
              </mc:Choice>
              <mc:Fallback>
                <p:oleObj name="CorelDRAW" r:id="rId4" imgW="3812400" imgH="4221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352800"/>
                        <a:ext cx="1447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133600" y="609600"/>
            <a:ext cx="5638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990099"/>
                </a:solidFill>
                <a:latin typeface=".VnAvant" pitchFamily="34" charset="0"/>
              </a:rPr>
              <a:t>Bé</a:t>
            </a:r>
            <a:r>
              <a:rPr lang="en-US" b="1" dirty="0">
                <a:solidFill>
                  <a:srgbClr val="990099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.VnAvant" pitchFamily="34" charset="0"/>
              </a:rPr>
              <a:t>cùng</a:t>
            </a:r>
            <a:r>
              <a:rPr lang="en-US" b="1" dirty="0">
                <a:solidFill>
                  <a:srgbClr val="990099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.VnAvant" pitchFamily="34" charset="0"/>
              </a:rPr>
              <a:t>phát</a:t>
            </a:r>
            <a:r>
              <a:rPr lang="en-US" b="1" dirty="0">
                <a:solidFill>
                  <a:srgbClr val="990099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.VnAvant" pitchFamily="34" charset="0"/>
              </a:rPr>
              <a:t>âm</a:t>
            </a:r>
            <a:r>
              <a:rPr lang="en-US" b="1" dirty="0">
                <a:solidFill>
                  <a:srgbClr val="990099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.VnAvant" pitchFamily="34" charset="0"/>
              </a:rPr>
              <a:t>nào</a:t>
            </a:r>
            <a:endParaRPr lang="en-US" b="1" dirty="0">
              <a:solidFill>
                <a:srgbClr val="990099"/>
              </a:solidFill>
              <a:latin typeface=".VnAvant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533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Users\ThuyHang\Desktop\mặt trờ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676400"/>
            <a:ext cx="7772400" cy="35813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3048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/>
              </a:rPr>
              <a:t>   </a:t>
            </a:r>
            <a:r>
              <a:rPr lang="en-US" sz="6600" b="1" dirty="0" err="1">
                <a:latin typeface=".VnAvant"/>
              </a:rPr>
              <a:t>MÆt</a:t>
            </a:r>
            <a:r>
              <a:rPr lang="en-US" sz="6600" b="1" dirty="0">
                <a:latin typeface=".VnAvant"/>
              </a:rPr>
              <a:t> </a:t>
            </a:r>
            <a:r>
              <a:rPr lang="en-US" sz="6600" b="1" dirty="0" err="1">
                <a:latin typeface=".VnAvant"/>
              </a:rPr>
              <a:t>t</a:t>
            </a:r>
            <a:r>
              <a:rPr lang="en-US" sz="6600" b="1" dirty="0" err="1">
                <a:solidFill>
                  <a:srgbClr val="FF0000"/>
                </a:solidFill>
                <a:latin typeface=".VnAvant"/>
              </a:rPr>
              <a:t>r</a:t>
            </a:r>
            <a:r>
              <a:rPr lang="en-US" sz="6600" b="1" dirty="0" err="1">
                <a:latin typeface=".VnAvant"/>
              </a:rPr>
              <a:t>êi</a:t>
            </a:r>
            <a:r>
              <a:rPr lang="en-US" sz="6600" b="1" dirty="0">
                <a:latin typeface=".VnAvant"/>
              </a:rPr>
              <a:t> </a:t>
            </a:r>
            <a:endParaRPr lang="en-US" sz="4800" b="1" dirty="0">
              <a:latin typeface=".VnAvan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56388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/>
              </a:rPr>
              <a:t>  </a:t>
            </a:r>
            <a:r>
              <a:rPr lang="en-US" sz="6600" b="1" dirty="0" err="1">
                <a:solidFill>
                  <a:srgbClr val="FF0000"/>
                </a:solidFill>
                <a:latin typeface=".VnAvant"/>
              </a:rPr>
              <a:t>R</a:t>
            </a:r>
            <a:r>
              <a:rPr lang="en-US" sz="6600" b="1" dirty="0" err="1">
                <a:latin typeface=".VnAvant"/>
              </a:rPr>
              <a:t>ùc</a:t>
            </a:r>
            <a:r>
              <a:rPr lang="en-US" sz="6600" b="1" dirty="0">
                <a:latin typeface=".VnAvant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.VnAvant"/>
              </a:rPr>
              <a:t>r</a:t>
            </a:r>
            <a:r>
              <a:rPr lang="vi-VN" sz="6600" b="1" dirty="0">
                <a:latin typeface=".VnAvant"/>
              </a:rPr>
              <a:t>ì</a:t>
            </a:r>
            <a:r>
              <a:rPr lang="en-US" sz="6600" b="1" dirty="0">
                <a:latin typeface=".VnAvan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ThuyHang\Desktop\cái rổ.jpg"/>
          <p:cNvPicPr>
            <a:picLocks noChangeAspect="1" noChangeArrowheads="1"/>
          </p:cNvPicPr>
          <p:nvPr/>
        </p:nvPicPr>
        <p:blipFill>
          <a:blip r:embed="rId4"/>
          <a:srcRect r="3668"/>
          <a:stretch>
            <a:fillRect/>
          </a:stretch>
        </p:blipFill>
        <p:spPr bwMode="auto">
          <a:xfrm>
            <a:off x="990600" y="1676400"/>
            <a:ext cx="7391399" cy="36575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6096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/>
              </a:rPr>
              <a:t>   </a:t>
            </a:r>
            <a:r>
              <a:rPr lang="en-US" sz="6600" b="1" dirty="0" err="1">
                <a:latin typeface=".VnAvant"/>
              </a:rPr>
              <a:t>C¸i</a:t>
            </a:r>
            <a:r>
              <a:rPr lang="en-US" sz="6600" b="1" dirty="0">
                <a:latin typeface=".VnAvant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/>
              </a:rPr>
              <a:t>r</a:t>
            </a:r>
            <a:r>
              <a:rPr lang="en-US" sz="6600" b="1" dirty="0" err="1">
                <a:latin typeface=".VnAvant"/>
              </a:rPr>
              <a:t>æ</a:t>
            </a:r>
            <a:endParaRPr lang="en-US" sz="6600" b="1" dirty="0">
              <a:latin typeface=".VnAvan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7150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/>
              </a:rPr>
              <a:t>  ®</a:t>
            </a:r>
            <a:r>
              <a:rPr lang="en-US" sz="5400" b="1" dirty="0" err="1">
                <a:latin typeface=".VnAvant"/>
              </a:rPr>
              <a:t>ùng</a:t>
            </a:r>
            <a:r>
              <a:rPr lang="en-US" sz="5400" b="1" dirty="0">
                <a:latin typeface=".VnAvant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/>
              </a:rPr>
              <a:t>r</a:t>
            </a:r>
            <a:r>
              <a:rPr lang="en-US" sz="5400" b="1" dirty="0" err="1">
                <a:latin typeface=".VnAvant"/>
              </a:rPr>
              <a:t>au</a:t>
            </a:r>
            <a:endParaRPr lang="en-US" sz="5400" b="1" dirty="0">
              <a:latin typeface=".VnAvan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ThuyHang\Desktop\quả rô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81200"/>
            <a:ext cx="7315200" cy="342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/>
              </a:rPr>
              <a:t>    </a:t>
            </a:r>
            <a:r>
              <a:rPr lang="en-US" sz="6600" b="1" dirty="0">
                <a:latin typeface=".VnAvant"/>
              </a:rPr>
              <a:t>Qu¶ </a:t>
            </a:r>
            <a:r>
              <a:rPr lang="en-US" sz="6600" b="1" dirty="0" err="1">
                <a:solidFill>
                  <a:srgbClr val="FF0000"/>
                </a:solidFill>
                <a:latin typeface=".VnAvant"/>
              </a:rPr>
              <a:t>r</a:t>
            </a:r>
            <a:r>
              <a:rPr lang="en-US" sz="6600" b="1" dirty="0" err="1">
                <a:latin typeface=".VnAvant"/>
              </a:rPr>
              <a:t>oi</a:t>
            </a:r>
            <a:endParaRPr lang="en-US" sz="6600" b="1" dirty="0">
              <a:latin typeface=".VnAvan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55626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/>
              </a:rPr>
              <a:t>     </a:t>
            </a:r>
            <a:r>
              <a:rPr lang="en-US" sz="6600" b="1" dirty="0" err="1">
                <a:solidFill>
                  <a:srgbClr val="FF0000"/>
                </a:solidFill>
                <a:latin typeface=".VnAvant"/>
              </a:rPr>
              <a:t>r</a:t>
            </a:r>
            <a:r>
              <a:rPr lang="en-US" sz="6600" b="1" dirty="0" err="1">
                <a:latin typeface=".VnAvant"/>
              </a:rPr>
              <a:t>Êt</a:t>
            </a:r>
            <a:r>
              <a:rPr lang="en-US" sz="6600" b="1" dirty="0">
                <a:latin typeface=".VnAvant"/>
              </a:rPr>
              <a:t> </a:t>
            </a:r>
            <a:r>
              <a:rPr lang="en-US" sz="6600" b="1" dirty="0" err="1">
                <a:latin typeface=".VnAvant"/>
              </a:rPr>
              <a:t>ngät</a:t>
            </a:r>
            <a:endParaRPr lang="en-US" sz="6600" b="1" dirty="0">
              <a:latin typeface=".VnAvan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.VnAvant" pitchFamily="34" charset="0"/>
              </a:rPr>
              <a:t>            </a:t>
            </a:r>
            <a:r>
              <a:rPr lang="en-US" sz="2800" b="1" dirty="0" err="1">
                <a:latin typeface=".VnAvant" panose="020B7200000000000000" pitchFamily="34" charset="0"/>
              </a:rPr>
              <a:t>Ch</a:t>
            </a:r>
            <a:r>
              <a:rPr lang="en-US" sz="2800" b="1" dirty="0">
                <a:latin typeface=".VnAvant" panose="020B7200000000000000" pitchFamily="34" charset="0"/>
              </a:rPr>
              <a:t>÷ </a:t>
            </a:r>
            <a:r>
              <a:rPr lang="en-US" sz="2800" b="1" dirty="0" err="1">
                <a:latin typeface=".VnAvant" panose="020B7200000000000000" pitchFamily="34" charset="0"/>
              </a:rPr>
              <a:t>c¸I</a:t>
            </a:r>
            <a:r>
              <a:rPr lang="en-US" sz="2800" b="1" dirty="0">
                <a:latin typeface=".VnAvant" panose="020B7200000000000000" pitchFamily="34" charset="0"/>
              </a:rPr>
              <a:t> g× </a:t>
            </a:r>
            <a:r>
              <a:rPr lang="en-US" sz="2800" b="1" dirty="0" err="1">
                <a:latin typeface=".VnAvant" panose="020B7200000000000000" pitchFamily="34" charset="0"/>
              </a:rPr>
              <a:t>ph¸t</a:t>
            </a:r>
            <a:r>
              <a:rPr lang="en-US" sz="2800" b="1" dirty="0">
                <a:latin typeface=".VnAvant" panose="020B7200000000000000" pitchFamily="34" charset="0"/>
              </a:rPr>
              <a:t> ©m </a:t>
            </a:r>
            <a:r>
              <a:rPr lang="en-US" sz="2800" b="1" dirty="0" err="1">
                <a:latin typeface=".VnAvant" panose="020B7200000000000000" pitchFamily="34" charset="0"/>
              </a:rPr>
              <a:t>gÇn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gièng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ch</a:t>
            </a:r>
            <a:r>
              <a:rPr lang="en-US" sz="2800" b="1" dirty="0">
                <a:latin typeface=".VnAvant" panose="020B7200000000000000" pitchFamily="34" charset="0"/>
              </a:rPr>
              <a:t>÷ </a:t>
            </a:r>
            <a:r>
              <a:rPr lang="en-US" sz="2800" b="1" dirty="0" err="1">
                <a:latin typeface=".VnAvant" panose="020B7200000000000000" pitchFamily="34" charset="0"/>
              </a:rPr>
              <a:t>c¸i</a:t>
            </a:r>
            <a:r>
              <a:rPr lang="en-US" sz="2800" b="1" dirty="0">
                <a:latin typeface=".VnAvant" panose="020B7200000000000000" pitchFamily="34" charset="0"/>
              </a:rPr>
              <a:t> r</a:t>
            </a:r>
            <a:endParaRPr lang="vi-VN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990600"/>
            <a:ext cx="32004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>
                <a:solidFill>
                  <a:srgbClr val="FF0000"/>
                </a:solidFill>
              </a:rPr>
              <a:t>r</a:t>
            </a:r>
            <a:endParaRPr lang="vi-VN" sz="3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4290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>
                <a:solidFill>
                  <a:srgbClr val="FF0000"/>
                </a:solidFill>
              </a:rPr>
              <a:t>d</a:t>
            </a:r>
            <a:endParaRPr lang="vi-VN" sz="239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huyHang\Desktop\công viê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"/>
            <a:ext cx="8610600" cy="44957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52578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.VnAvant"/>
              </a:rPr>
              <a:t>C«ng</a:t>
            </a:r>
            <a:r>
              <a:rPr lang="en-US" sz="88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.VnAvant"/>
              </a:rPr>
              <a:t>viªn</a:t>
            </a:r>
            <a:r>
              <a:rPr lang="en-US" sz="8800" b="1" dirty="0">
                <a:solidFill>
                  <a:srgbClr val="FF0000"/>
                </a:solidFill>
                <a:latin typeface=".VnAvan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517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Picture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70111">
            <a:off x="304800" y="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304800" y="2819400"/>
            <a:ext cx="8610600" cy="10156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Thö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tµi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1066800" y="914400"/>
            <a:ext cx="6477000" cy="1108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 err="1">
                <a:solidFill>
                  <a:srgbClr val="990099"/>
                </a:solidFill>
                <a:latin typeface=".VnAvant" pitchFamily="34" charset="0"/>
              </a:rPr>
              <a:t>Trß</a:t>
            </a:r>
            <a:r>
              <a:rPr lang="en-US" sz="6600" b="1" dirty="0">
                <a:solidFill>
                  <a:srgbClr val="990099"/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rgbClr val="990099"/>
                </a:solidFill>
                <a:latin typeface=".VnAvant" pitchFamily="34" charset="0"/>
              </a:rPr>
              <a:t>ch¬i</a:t>
            </a:r>
            <a:endParaRPr lang="en-US" sz="6600" b="1" dirty="0">
              <a:solidFill>
                <a:srgbClr val="990099"/>
              </a:solidFill>
              <a:latin typeface=".VnAvant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646331"/>
          </a:xfrm>
          <a:prstGeom prst="homePlat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C©u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1.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Bï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cßn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thiÕu</a:t>
            </a:r>
            <a:endParaRPr lang="en-US" sz="360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495800"/>
            <a:ext cx="6248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dirty="0">
                <a:latin typeface=".VnArial" pitchFamily="34" charset="0"/>
              </a:rPr>
              <a:t>  </a:t>
            </a:r>
            <a:r>
              <a:rPr lang="en-US" sz="6600" b="1" dirty="0" err="1">
                <a:latin typeface=".VnAvant" pitchFamily="34" charset="0"/>
              </a:rPr>
              <a:t>c«ng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viªn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257800"/>
            <a:ext cx="487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rial" pitchFamily="34" charset="0"/>
              </a:rPr>
              <a:t> </a:t>
            </a:r>
            <a:r>
              <a:rPr lang="en-US" sz="66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.VnAvant" pitchFamily="34" charset="0"/>
              </a:rPr>
              <a:t>c«ng</a:t>
            </a:r>
            <a:r>
              <a:rPr lang="en-US" sz="66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.VnAvant" pitchFamily="34" charset="0"/>
              </a:rPr>
              <a:t>  ..</a:t>
            </a:r>
            <a:r>
              <a:rPr lang="en-US" sz="66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.VnAvant" pitchFamily="34" charset="0"/>
              </a:rPr>
              <a:t>iªn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762000"/>
            <a:ext cx="121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.VnArial" pitchFamily="34" charset="0"/>
                <a:cs typeface="Times New Roman" pitchFamily="18" charset="0"/>
              </a:rPr>
              <a:t>   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l</a:t>
            </a:r>
            <a:endParaRPr lang="en-US" sz="8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0" y="1905000"/>
            <a:ext cx="121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.VnArial" pitchFamily="34" charset="0"/>
              </a:rPr>
              <a:t>v</a:t>
            </a:r>
            <a:endParaRPr lang="en-US" sz="80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7600" y="3581400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.VnArial" pitchFamily="34" charset="0"/>
              </a:rPr>
              <a:t>  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54102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229600" y="5715001"/>
            <a:ext cx="555625" cy="8318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153400" y="5562601"/>
            <a:ext cx="7620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62800" y="12192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1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62800" y="2438400"/>
            <a:ext cx="762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2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162800" y="39624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</a:p>
        </p:txBody>
      </p:sp>
      <p:pic>
        <p:nvPicPr>
          <p:cNvPr id="39" name="Picture 1" descr="C:\Users\ThuyHang\Desktop\công viê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990600"/>
            <a:ext cx="6096000" cy="3429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3237E-6 L -0.50833 0.480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24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3" grpId="0"/>
      <p:bldP spid="34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đ©y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cã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chøa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mÊy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ch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÷</a:t>
            </a:r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“r”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953000"/>
            <a:ext cx="4800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0070C0"/>
                </a:solidFill>
                <a:latin typeface=".VnAvant" pitchFamily="34" charset="0"/>
              </a:rPr>
              <a:t>Th¸p</a:t>
            </a:r>
            <a:r>
              <a:rPr lang="en-US" sz="66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.VnAvant" pitchFamily="34" charset="0"/>
              </a:rPr>
              <a:t>rïa</a:t>
            </a:r>
            <a:endParaRPr lang="en-US" sz="1028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486400" y="2590800"/>
            <a:ext cx="3505200" cy="851297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7030A0"/>
                </a:solidFill>
                <a:latin typeface=".VnAvant" pitchFamily="34" charset="0"/>
              </a:rPr>
              <a:t>2.</a:t>
            </a:r>
            <a:r>
              <a:rPr lang="en-US" sz="4400" dirty="0">
                <a:solidFill>
                  <a:srgbClr val="7030A0"/>
                </a:solidFill>
                <a:latin typeface=".VnAvant" pitchFamily="34" charset="0"/>
              </a:rPr>
              <a:t>Cã 2 </a:t>
            </a:r>
            <a:r>
              <a:rPr lang="en-US" sz="4400" dirty="0" err="1">
                <a:solidFill>
                  <a:srgbClr val="7030A0"/>
                </a:solidFill>
                <a:latin typeface=".VnAvant" pitchFamily="34" charset="0"/>
              </a:rPr>
              <a:t>ch</a:t>
            </a:r>
            <a:r>
              <a:rPr lang="en-US" sz="4400" dirty="0">
                <a:solidFill>
                  <a:srgbClr val="7030A0"/>
                </a:solidFill>
                <a:latin typeface=".VnAvant" pitchFamily="34" charset="0"/>
              </a:rPr>
              <a:t>÷ r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562600" y="1447800"/>
            <a:ext cx="3429000" cy="851297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.VnAvant" pitchFamily="34" charset="0"/>
              </a:rPr>
              <a:t>1.C</a:t>
            </a:r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ã 3 </a:t>
            </a:r>
            <a:r>
              <a:rPr lang="en-US" sz="4400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÷ r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4000" y="3810000"/>
            <a:ext cx="3657600" cy="851297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B0F0"/>
                </a:solidFill>
                <a:latin typeface=".VnAvant" pitchFamily="34" charset="0"/>
              </a:rPr>
              <a:t>3.</a:t>
            </a:r>
            <a:r>
              <a:rPr lang="en-US" sz="4400" dirty="0">
                <a:solidFill>
                  <a:srgbClr val="00B0F0"/>
                </a:solidFill>
                <a:latin typeface=".VnAvant" pitchFamily="34" charset="0"/>
              </a:rPr>
              <a:t>Cã 1 </a:t>
            </a:r>
            <a:r>
              <a:rPr lang="en-US" sz="4400" dirty="0" err="1">
                <a:solidFill>
                  <a:srgbClr val="00B0F0"/>
                </a:solidFill>
                <a:latin typeface=".VnAvant" pitchFamily="34" charset="0"/>
              </a:rPr>
              <a:t>ch</a:t>
            </a:r>
            <a:r>
              <a:rPr lang="en-US" sz="4400" dirty="0">
                <a:solidFill>
                  <a:srgbClr val="00B0F0"/>
                </a:solidFill>
                <a:latin typeface=".VnAvant" pitchFamily="34" charset="0"/>
              </a:rPr>
              <a:t>÷ r</a:t>
            </a: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6562" name="Picture 2" descr="C:\Users\ThuyHang\Desktop\tháp rù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962025"/>
            <a:ext cx="5029200" cy="36099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1" animBg="1"/>
      <p:bldP spid="12" grpId="0"/>
      <p:bldP spid="10" grpId="1" animBg="1"/>
      <p:bldP spid="10" grpId="2" animBg="1"/>
      <p:bldP spid="17" grpId="1" animBg="1"/>
      <p:bldP spid="17" grpId="2" animBg="1"/>
      <p:bldP spid="18" grpId="1" animBg="1"/>
      <p:bldP spid="18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 bwMode="auto">
          <a:xfrm>
            <a:off x="304800" y="0"/>
            <a:ext cx="8458200" cy="646331"/>
          </a:xfrm>
          <a:prstGeom prst="homePlat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3.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Bï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cßn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thiÕu</a:t>
            </a:r>
            <a:endParaRPr lang="en-US" sz="360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114800"/>
            <a:ext cx="411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dirty="0">
                <a:latin typeface=".VnArial" pitchFamily="34" charset="0"/>
                <a:cs typeface="Times New Roman" pitchFamily="18" charset="0"/>
              </a:rPr>
              <a:t>  </a:t>
            </a:r>
            <a:r>
              <a:rPr lang="en-US" sz="7200" b="1" dirty="0" err="1"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7200" b="1" dirty="0">
                <a:latin typeface=".VnAvant" pitchFamily="34" charset="0"/>
                <a:cs typeface="Times New Roman" pitchFamily="18" charset="0"/>
              </a:rPr>
              <a:t>¶ </a:t>
            </a:r>
            <a:r>
              <a:rPr lang="en-US" sz="7200" b="1" dirty="0" err="1">
                <a:latin typeface=".VnAvant" pitchFamily="34" charset="0"/>
                <a:cs typeface="Times New Roman" pitchFamily="18" charset="0"/>
              </a:rPr>
              <a:t>roi</a:t>
            </a:r>
            <a:endParaRPr lang="en-US" sz="72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257800"/>
            <a:ext cx="495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rial" pitchFamily="34" charset="0"/>
                <a:cs typeface="Times New Roman" pitchFamily="18" charset="0"/>
              </a:rPr>
              <a:t>  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¶ ..oi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762000"/>
            <a:ext cx="76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3800" y="2057400"/>
            <a:ext cx="4796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43800" y="3505200"/>
            <a:ext cx="750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51339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76800" y="4919752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95800" y="5181600"/>
            <a:ext cx="457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5600" y="12192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sz="4400" dirty="0"/>
              <a:t>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81800" y="25146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4400" dirty="0"/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58000" y="40386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4400" dirty="0"/>
              <a:t>.</a:t>
            </a:r>
          </a:p>
        </p:txBody>
      </p:sp>
      <p:pic>
        <p:nvPicPr>
          <p:cNvPr id="38914" name="Picture 2" descr="C:\Users\ThuyHang\Desktop\quả ro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990600"/>
            <a:ext cx="6096000" cy="3200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0.00139 L -0.50122 0.4693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3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0" y="1"/>
            <a:ext cx="87630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Nh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÷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ng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t</a:t>
            </a:r>
            <a:r>
              <a:rPr lang="vi-VN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õ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®©y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cã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chøa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mÊy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ch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÷</a:t>
            </a:r>
            <a:r>
              <a:rPr lang="vi-VN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”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334000" y="2716213"/>
            <a:ext cx="3733800" cy="851297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7030A0"/>
                </a:solidFill>
                <a:latin typeface=".VnAvant" pitchFamily="34" charset="0"/>
              </a:rPr>
              <a:t>2.C</a:t>
            </a:r>
            <a:r>
              <a:rPr lang="vi-VN" sz="4400" dirty="0">
                <a:solidFill>
                  <a:srgbClr val="7030A0"/>
                </a:solidFill>
                <a:latin typeface=".VnAvant" pitchFamily="34" charset="0"/>
              </a:rPr>
              <a:t>ã</a:t>
            </a:r>
            <a:r>
              <a:rPr lang="en-US" sz="44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400" dirty="0">
                <a:solidFill>
                  <a:srgbClr val="7030A0"/>
                </a:solidFill>
                <a:latin typeface=".VnAvant" pitchFamily="34" charset="0"/>
              </a:rPr>
              <a:t>3 </a:t>
            </a:r>
            <a:r>
              <a:rPr lang="en-US" sz="4400" dirty="0" err="1">
                <a:solidFill>
                  <a:srgbClr val="7030A0"/>
                </a:solidFill>
                <a:latin typeface=".VnAvant" pitchFamily="34" charset="0"/>
              </a:rPr>
              <a:t>ch</a:t>
            </a:r>
            <a:r>
              <a:rPr lang="vi-VN" sz="4400" dirty="0">
                <a:solidFill>
                  <a:srgbClr val="7030A0"/>
                </a:solidFill>
                <a:latin typeface=".VnAvant" pitchFamily="34" charset="0"/>
              </a:rPr>
              <a:t>÷</a:t>
            </a:r>
            <a:r>
              <a:rPr lang="en-US" sz="4400" dirty="0">
                <a:solidFill>
                  <a:srgbClr val="7030A0"/>
                </a:solidFill>
                <a:latin typeface=".VnAvant" pitchFamily="34" charset="0"/>
              </a:rPr>
              <a:t> v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257800" y="1447800"/>
            <a:ext cx="3733800" cy="851297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1.C</a:t>
            </a:r>
            <a:r>
              <a:rPr lang="vi-VN" sz="4400" dirty="0">
                <a:solidFill>
                  <a:srgbClr val="FF0000"/>
                </a:solidFill>
                <a:latin typeface=".VnAvant" pitchFamily="34" charset="0"/>
              </a:rPr>
              <a:t>ã</a:t>
            </a:r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 2 </a:t>
            </a:r>
            <a:r>
              <a:rPr lang="en-US" sz="4400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÷ v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4000" y="3962400"/>
            <a:ext cx="3733800" cy="851297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B0F0"/>
                </a:solidFill>
                <a:latin typeface=".VnAvant" pitchFamily="34" charset="0"/>
              </a:rPr>
              <a:t>3</a:t>
            </a:r>
            <a:r>
              <a:rPr lang="en-US" sz="4400" dirty="0">
                <a:solidFill>
                  <a:srgbClr val="00B0F0"/>
                </a:solidFill>
                <a:latin typeface=".VnAvant" pitchFamily="34" charset="0"/>
              </a:rPr>
              <a:t>.C</a:t>
            </a:r>
            <a:r>
              <a:rPr lang="vi-VN" sz="4400" dirty="0">
                <a:solidFill>
                  <a:srgbClr val="00B0F0"/>
                </a:solidFill>
                <a:latin typeface=".VnAvant" pitchFamily="34" charset="0"/>
              </a:rPr>
              <a:t>ã</a:t>
            </a:r>
            <a:r>
              <a:rPr lang="en-US" sz="4400" dirty="0">
                <a:solidFill>
                  <a:srgbClr val="00B0F0"/>
                </a:solidFill>
                <a:latin typeface=".VnAvant" pitchFamily="34" charset="0"/>
              </a:rPr>
              <a:t> 1 </a:t>
            </a:r>
            <a:r>
              <a:rPr lang="en-US" sz="4400" dirty="0" err="1">
                <a:solidFill>
                  <a:srgbClr val="00B0F0"/>
                </a:solidFill>
                <a:latin typeface=".VnAvant" pitchFamily="34" charset="0"/>
              </a:rPr>
              <a:t>ch</a:t>
            </a:r>
            <a:r>
              <a:rPr lang="vi-VN" sz="4400" dirty="0">
                <a:solidFill>
                  <a:srgbClr val="00B0F0"/>
                </a:solidFill>
                <a:latin typeface=".VnAvant" pitchFamily="34" charset="0"/>
              </a:rPr>
              <a:t>÷</a:t>
            </a:r>
            <a:r>
              <a:rPr lang="en-US" sz="4400" dirty="0">
                <a:solidFill>
                  <a:srgbClr val="00B0F0"/>
                </a:solidFill>
                <a:latin typeface=".VnAvant" pitchFamily="34" charset="0"/>
              </a:rPr>
              <a:t> v</a:t>
            </a: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26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14400" y="5657671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v</a:t>
            </a:r>
            <a:r>
              <a:rPr lang="vi-V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  <a:cs typeface="Times New Roman" pitchFamily="18" charset="0"/>
              </a:rPr>
              <a:t>ó</a:t>
            </a:r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  <a:cs typeface="Times New Roman" pitchFamily="18" charset="0"/>
              </a:rPr>
              <a:t> s</a:t>
            </a:r>
            <a:r>
              <a:rPr lang="vi-VN" sz="7200" b="1" dirty="0">
                <a:latin typeface=".VnAvant" pitchFamily="34" charset="0"/>
              </a:rPr>
              <a:t>÷</a:t>
            </a:r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  <a:cs typeface="Times New Roman" pitchFamily="18" charset="0"/>
              </a:rPr>
              <a:t>a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40962" name="Picture 2" descr="C:\Users\ThuyHang\Desktop\meo-an-vai-thieu-khong-non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838200"/>
            <a:ext cx="4495800" cy="1905000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457200" y="2209800"/>
            <a:ext cx="43434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</a:t>
            </a:r>
            <a:r>
              <a:rPr lang="vi-V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¶</a:t>
            </a:r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v</a:t>
            </a:r>
            <a:r>
              <a:rPr lang="vi-V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¶</a:t>
            </a:r>
            <a:r>
              <a:rPr lang="en-US" sz="7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i</a:t>
            </a:r>
            <a:endParaRPr 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40963" name="Picture 3" descr="C:\Users\ThuyHang\Desktop\trai-cay-dac-san-mien-tay-nam-bo-vu-sua-lo-re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3962400"/>
            <a:ext cx="4343400" cy="190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10" grpId="3" animBg="1"/>
      <p:bldP spid="17" grpId="1" animBg="1"/>
      <p:bldP spid="17" grpId="2" animBg="1"/>
      <p:bldP spid="18" grpId="1" animBg="1"/>
      <p:bldP spid="18" grpId="2" animBg="1"/>
      <p:bldP spid="18" grpId="3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8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.VnAvant" pitchFamily="34" charset="0"/>
              </a:rPr>
              <a:t> </a:t>
            </a:r>
            <a:r>
              <a:rPr lang="vi-VN" sz="2800" b="1" dirty="0">
                <a:latin typeface=".VnAvant" pitchFamily="34" charset="0"/>
              </a:rPr>
              <a:t>Lµm quen víi ch÷ 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914400"/>
            <a:ext cx="5638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5000" b="1" dirty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35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POINSET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4" descr="4B3719F2663C4C139ADBA43FE6AA22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8600"/>
            <a:ext cx="828675" cy="1895475"/>
          </a:xfrm>
          <a:prstGeom prst="rect">
            <a:avLst/>
          </a:prstGeom>
          <a:noFill/>
        </p:spPr>
      </p:pic>
      <p:pic>
        <p:nvPicPr>
          <p:cNvPr id="162821" name="Picture 5" descr="6712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6282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1981200"/>
            <a:ext cx="1009650" cy="2438399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6282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981200"/>
            <a:ext cx="1076325" cy="2438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0" y="3048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.VnArial" pitchFamily="34" charset="0"/>
              </a:rPr>
              <a:t> </a:t>
            </a:r>
            <a:r>
              <a:rPr 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 panose="020B7200000000000000" pitchFamily="34" charset="0"/>
              </a:rPr>
              <a:t>h÷</a:t>
            </a:r>
            <a:r>
              <a:rPr lang="en-US" sz="2800" b="1" dirty="0">
                <a:latin typeface=".VnAvant" panose="020B7200000000000000" pitchFamily="34" charset="0"/>
                <a:cs typeface="Times New Roman" pitchFamily="18" charset="0"/>
              </a:rPr>
              <a:t> v g</a:t>
            </a:r>
            <a:r>
              <a:rPr lang="vi-VN" sz="2800" b="1" dirty="0">
                <a:latin typeface=".VnAvant" panose="020B7200000000000000" pitchFamily="34" charset="0"/>
                <a:cs typeface="Times New Roman" pitchFamily="18" charset="0"/>
              </a:rPr>
              <a:t>å</a:t>
            </a:r>
            <a:r>
              <a:rPr lang="en-US" sz="2800" b="1" dirty="0">
                <a:latin typeface=".VnAvant" panose="020B7200000000000000" pitchFamily="34" charset="0"/>
                <a:cs typeface="Times New Roman" pitchFamily="18" charset="0"/>
              </a:rPr>
              <a:t>m </a:t>
            </a:r>
            <a:r>
              <a:rPr lang="en-US" sz="2800" b="1" dirty="0" err="1">
                <a:latin typeface=".VnAvant" panose="020B7200000000000000" pitchFamily="34" charset="0"/>
                <a:cs typeface="Times New Roman" pitchFamily="18" charset="0"/>
              </a:rPr>
              <a:t>nh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 panose="020B7200000000000000" pitchFamily="34" charset="0"/>
              </a:rPr>
              <a:t>÷</a:t>
            </a:r>
            <a:r>
              <a:rPr lang="en-US" sz="2800" b="1" dirty="0" err="1">
                <a:latin typeface=".VnAvant" panose="020B7200000000000000" pitchFamily="34" charset="0"/>
                <a:cs typeface="Times New Roman" pitchFamily="18" charset="0"/>
              </a:rPr>
              <a:t>ng</a:t>
            </a:r>
            <a:r>
              <a:rPr lang="en-US" sz="2800" b="1" dirty="0">
                <a:latin typeface=".VnAvant" panose="020B7200000000000000" pitchFamily="34" charset="0"/>
                <a:cs typeface="Times New Roman" pitchFamily="18" charset="0"/>
              </a:rPr>
              <a:t> n</a:t>
            </a:r>
            <a:r>
              <a:rPr lang="vi-VN" sz="2800" b="1" dirty="0">
                <a:latin typeface=".VnAvant" panose="020B7200000000000000" pitchFamily="34" charset="0"/>
                <a:cs typeface="Times New Roman" pitchFamily="18" charset="0"/>
              </a:rPr>
              <a:t>Ð</a:t>
            </a:r>
            <a:r>
              <a:rPr lang="en-US" sz="2800" b="1" dirty="0">
                <a:latin typeface=".VnAvant" panose="020B7200000000000000" pitchFamily="34" charset="0"/>
                <a:cs typeface="Times New Roman" pitchFamily="18" charset="0"/>
              </a:rPr>
              <a:t>t </a:t>
            </a:r>
            <a:r>
              <a:rPr lang="en-US" sz="2800" b="1" dirty="0">
                <a:latin typeface=".VnAvant" pitchFamily="34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3200400" y="2743200"/>
            <a:ext cx="2362200" cy="1447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0070C0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133600"/>
            <a:ext cx="17907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.VnAvant" pitchFamily="34" charset="0"/>
              </a:rPr>
              <a:t>V</a:t>
            </a:r>
          </a:p>
        </p:txBody>
      </p:sp>
      <p:pic>
        <p:nvPicPr>
          <p:cNvPr id="6" name="Picture 4" descr="chu r viet th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9718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381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>
                <a:latin typeface=".VnAvant" panose="020B7200000000000000" pitchFamily="34" charset="0"/>
                <a:cs typeface="Times New Roman" pitchFamily="18" charset="0"/>
              </a:rPr>
              <a:t>C</a:t>
            </a:r>
            <a:r>
              <a:rPr lang="vi-VN" sz="3600" b="1" dirty="0">
                <a:latin typeface=".VnAvant" panose="020B7200000000000000" pitchFamily="34" charset="0"/>
                <a:cs typeface="Times New Roman" pitchFamily="18" charset="0"/>
              </a:rPr>
              <a:t>¸</a:t>
            </a:r>
            <a:r>
              <a:rPr lang="en-US" sz="3600" b="1" dirty="0">
                <a:latin typeface=".VnAvant" panose="020B7200000000000000" pitchFamily="34" charset="0"/>
                <a:cs typeface="Times New Roman" pitchFamily="18" charset="0"/>
              </a:rPr>
              <a:t>c </a:t>
            </a:r>
            <a:r>
              <a:rPr lang="en-US" sz="3600" b="1" dirty="0" err="1">
                <a:latin typeface=".VnAvant" panose="020B7200000000000000" pitchFamily="34" charset="0"/>
                <a:cs typeface="Times New Roman" pitchFamily="18" charset="0"/>
              </a:rPr>
              <a:t>ki</a:t>
            </a:r>
            <a:r>
              <a:rPr lang="vi-VN" sz="3600" b="1" dirty="0">
                <a:latin typeface=".VnAvant" panose="020B7200000000000000" pitchFamily="34" charset="0"/>
                <a:cs typeface="Times New Roman" pitchFamily="18" charset="0"/>
              </a:rPr>
              <a:t>Ó</a:t>
            </a:r>
            <a:r>
              <a:rPr lang="en-US" sz="3600" b="1" dirty="0">
                <a:latin typeface=".VnAvant" panose="020B7200000000000000" pitchFamily="34" charset="0"/>
                <a:cs typeface="Times New Roman" pitchFamily="18" charset="0"/>
              </a:rPr>
              <a:t>u </a:t>
            </a:r>
            <a:r>
              <a:rPr lang="vi-VN" sz="3600" b="1" dirty="0">
                <a:latin typeface=".VnAvant" pitchFamily="34" charset="0"/>
              </a:rPr>
              <a:t>ch÷</a:t>
            </a:r>
            <a:r>
              <a:rPr lang="en-US" sz="3600" b="1" dirty="0"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77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3200400" y="2743200"/>
            <a:ext cx="2362200" cy="1447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0070C0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133600"/>
            <a:ext cx="17907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.VnAvant" pitchFamily="34" charset="0"/>
              </a:rPr>
              <a:t>V</a:t>
            </a:r>
          </a:p>
        </p:txBody>
      </p:sp>
      <p:pic>
        <p:nvPicPr>
          <p:cNvPr id="6" name="Picture 4" descr="chu r viet th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9718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381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77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ThuyHang\Desktop\văn miế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00200"/>
            <a:ext cx="6857999" cy="3886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2286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.VnAvant"/>
              </a:rPr>
              <a:t>  </a:t>
            </a:r>
            <a:r>
              <a:rPr lang="en-US" sz="7200" b="1" dirty="0" err="1">
                <a:solidFill>
                  <a:srgbClr val="FF0000"/>
                </a:solidFill>
                <a:latin typeface=".VnAvant"/>
              </a:rPr>
              <a:t>V</a:t>
            </a:r>
            <a:r>
              <a:rPr lang="en-US" sz="7200" b="1" dirty="0" err="1">
                <a:latin typeface=".VnAvant"/>
              </a:rPr>
              <a:t>¨n</a:t>
            </a:r>
            <a:r>
              <a:rPr lang="en-US" sz="7200" b="1" dirty="0">
                <a:latin typeface=".VnAvant"/>
              </a:rPr>
              <a:t> </a:t>
            </a:r>
            <a:r>
              <a:rPr lang="en-US" sz="7200" b="1" dirty="0" err="1">
                <a:latin typeface=".VnAvant"/>
              </a:rPr>
              <a:t>miÕu</a:t>
            </a:r>
            <a:endParaRPr lang="en-US" sz="7200" b="1" dirty="0">
              <a:latin typeface=".VnAvan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5486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.VnAvant"/>
              </a:rPr>
              <a:t>  </a:t>
            </a:r>
            <a:r>
              <a:rPr lang="en-US" sz="7200" b="1" dirty="0" err="1">
                <a:solidFill>
                  <a:srgbClr val="FF0000"/>
                </a:solidFill>
                <a:latin typeface=".VnAvant"/>
              </a:rPr>
              <a:t>V</a:t>
            </a:r>
            <a:r>
              <a:rPr lang="en-US" sz="7200" b="1" dirty="0" err="1">
                <a:latin typeface=".VnAvant"/>
              </a:rPr>
              <a:t>iÖt</a:t>
            </a:r>
            <a:r>
              <a:rPr lang="en-US" sz="7200" b="1" dirty="0">
                <a:latin typeface=".VnAvant"/>
              </a:rPr>
              <a:t> Nam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ThuyHang\Desktop\chuông vàng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676400"/>
            <a:ext cx="7289799" cy="3581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4572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/>
              </a:rPr>
              <a:t>    </a:t>
            </a:r>
            <a:r>
              <a:rPr lang="en-US" sz="5400" b="1" dirty="0" err="1">
                <a:latin typeface=".VnAvant"/>
              </a:rPr>
              <a:t>Chu«ng</a:t>
            </a:r>
            <a:r>
              <a:rPr lang="en-US" sz="5400" b="1" dirty="0">
                <a:latin typeface=".VnAvant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/>
              </a:rPr>
              <a:t>v</a:t>
            </a:r>
            <a:r>
              <a:rPr lang="en-US" sz="5400" b="1" dirty="0" err="1">
                <a:latin typeface=".VnAvant"/>
              </a:rPr>
              <a:t>µng</a:t>
            </a:r>
            <a:r>
              <a:rPr lang="en-US" sz="5400" b="1" dirty="0">
                <a:latin typeface=".VnAvant"/>
              </a:rPr>
              <a:t> </a:t>
            </a:r>
            <a:endParaRPr lang="en-US" sz="4400" b="1" dirty="0">
              <a:latin typeface=".VnAvan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334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/>
              </a:rPr>
              <a:t> </a:t>
            </a:r>
            <a:r>
              <a:rPr lang="en-US" sz="6000" b="1" dirty="0" err="1">
                <a:latin typeface=".VnAvant"/>
              </a:rPr>
              <a:t>Kªu</a:t>
            </a:r>
            <a:r>
              <a:rPr lang="en-US" sz="6000" b="1" dirty="0">
                <a:latin typeface=".VnAvant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/>
              </a:rPr>
              <a:t>v</a:t>
            </a:r>
            <a:r>
              <a:rPr lang="en-US" sz="6000" b="1" dirty="0" err="1">
                <a:latin typeface=".VnAvant"/>
              </a:rPr>
              <a:t>ang</a:t>
            </a:r>
            <a:r>
              <a:rPr lang="en-US" sz="6000" b="1" dirty="0">
                <a:latin typeface=".VnAvan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ThuyHang\Desktop\con vị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981200"/>
            <a:ext cx="7467600" cy="335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685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/>
              </a:rPr>
              <a:t>     </a:t>
            </a:r>
            <a:r>
              <a:rPr lang="en-US" sz="6000" b="1" dirty="0">
                <a:latin typeface=".VnAvant"/>
              </a:rPr>
              <a:t>Con </a:t>
            </a:r>
            <a:r>
              <a:rPr lang="en-US" sz="6000" b="1" dirty="0" err="1">
                <a:solidFill>
                  <a:srgbClr val="FF0000"/>
                </a:solidFill>
                <a:latin typeface=".VnAvant"/>
              </a:rPr>
              <a:t>v</a:t>
            </a:r>
            <a:r>
              <a:rPr lang="en-US" sz="6000" b="1" dirty="0" err="1">
                <a:latin typeface=".VnAvant"/>
              </a:rPr>
              <a:t>ịt</a:t>
            </a:r>
            <a:r>
              <a:rPr lang="en-US" sz="6000" b="1" dirty="0">
                <a:latin typeface=".VnAvant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55626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/>
              </a:rPr>
              <a:t>     </a:t>
            </a:r>
            <a:r>
              <a:rPr lang="en-US" sz="6000" b="1" dirty="0" err="1">
                <a:latin typeface=".VnAvant"/>
              </a:rPr>
              <a:t>l«ng</a:t>
            </a:r>
            <a:r>
              <a:rPr lang="en-US" sz="6000" b="1" dirty="0">
                <a:latin typeface=".VnAvant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/>
              </a:rPr>
              <a:t>v</a:t>
            </a:r>
            <a:r>
              <a:rPr lang="en-US" sz="6000" b="1" dirty="0" err="1">
                <a:latin typeface=".VnAvant"/>
              </a:rPr>
              <a:t>µng</a:t>
            </a:r>
            <a:r>
              <a:rPr lang="en-US" sz="6000" b="1" dirty="0">
                <a:latin typeface=".VnAvan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C135DB0-F9A9-4C56-8957-CAC367099D2D}"/>
  <p:tag name="ISPRING_RESOURCE_FOLDER" val="C:\Users\ThuyHang\Desktop\chữ cái v r - Copy\"/>
  <p:tag name="ISPRING_PRESENTATION_PATH" val="C:\Users\ThuyHang\Desktop\chữ cái v r - Copy.pptx"/>
  <p:tag name="ISPRING_PROJECT_FOLDER_UPDATED" val="1"/>
  <p:tag name="ISPRING_SCREEN_RECS_UPDATED" val="C:\Users\ThuyHang\Desktop\chữ cái v r - Copy"/>
  <p:tag name="ISPRING_PRESENTATION_INFO_2" val="&lt;?xml version=&quot;1.0&quot; encoding=&quot;UTF-8&quot; standalone=&quot;no&quot; ?&gt;&#10;&lt;presentation2&gt;&#10;&#10;  &lt;slides&gt;&#10;    &lt;slide id=&quot;{2B948086-F79D-4792-A6E8-9BC63D707B34}&quot; pptId=&quot;328&quot;/&gt;&#10;    &lt;slide id=&quot;{478BBC2A-F20E-469C-87E5-4EC464E4D5CE}&quot; pptId=&quot;341&quot;/&gt;&#10;    &lt;slide id=&quot;{E5F6CD5D-DCC7-4977-9E98-C6A6DAA08B4E}&quot; pptId=&quot;304&quot;/&gt;&#10;    &lt;slide id=&quot;{38943E02-660C-4875-AFCF-475A5F41AA56}&quot; pptId=&quot;320&quot;/&gt;&#10;    &lt;slide id=&quot;{55346F4C-B9B5-4CEE-BFFD-E50AA272271B}&quot; pptId=&quot;342&quot;/&gt;&#10;    &lt;slide id=&quot;{E96F589A-AAE1-4426-8C98-5875B49865B5}&quot; pptId=&quot;345&quot;/&gt;&#10;    &lt;slide id=&quot;{4B4B418F-CF47-4072-9100-2A5D760B5FCB}&quot; pptId=&quot;356&quot;/&gt;&#10;    &lt;slide id=&quot;{E24D2237-3F0A-4F77-B1C0-82ADA6793EA9}&quot; pptId=&quot;350&quot;/&gt;&#10;    &lt;slide id=&quot;{51452DE3-FA78-413D-B2F2-F2AB92636C7F}&quot; pptId=&quot;351&quot;/&gt;&#10;    &lt;slide id=&quot;{C9C96CAA-AD65-4D12-987D-41B7DB7D7625}&quot; pptId=&quot;346&quot;/&gt;&#10;    &lt;slide id=&quot;{67C507D2-61CB-4E9A-9E28-F5946C481FB9}&quot; pptId=&quot;343&quot;/&gt;&#10;    &lt;slide id=&quot;{819C7CC2-D191-4F42-8117-36358BF2A62D}&quot; pptId=&quot;316&quot;/&gt;&#10;    &lt;slide id=&quot;{8DF74B3F-97EE-4EF3-B5D8-744670E823A8}&quot; pptId=&quot;322&quot;/&gt;&#10;    &lt;slide id=&quot;{F2A477D5-D19A-4A77-8DF9-64FA972CA0C4}&quot; pptId=&quot;344&quot;/&gt;&#10;    &lt;slide id=&quot;{12A719EC-EA98-4AA6-AA19-3DBB9461A460}&quot; pptId=&quot;349&quot;/&gt;&#10;    &lt;slide id=&quot;{87108076-E3FB-4EB4-AC64-99EBF84A92D3}&quot; pptId=&quot;357&quot;/&gt;&#10;    &lt;slide id=&quot;{C7B6B94C-04D9-4148-8785-CBDEDA66B6DB}&quot; pptId=&quot;354&quot;/&gt;&#10;    &lt;slide id=&quot;{12C67C4D-DD61-454B-A47D-2AB11ADB9D6B}&quot; pptId=&quot;355&quot;/&gt;&#10;    &lt;slide id=&quot;{09769CD3-6777-44C7-94FB-425E26E2A00D}&quot; pptId=&quot;353&quot;/&gt;&#10;    &lt;slide id=&quot;{18A04405-552C-44C7-AE48-A86F11BC6108}&quot; pptId=&quot;348&quot;/&gt;&#10;    &lt;slide id=&quot;{D99BA92E-2781-4777-9A3C-B1008A19E526}&quot; pptId=&quot;340&quot;/&gt;&#10;    &lt;slide id=&quot;{33FF67ED-CA69-4AE5-9110-A66A6A708274}&quot; pptId=&quot;308&quot;/&gt;&#10;    &lt;slide id=&quot;{267F4567-7CC8-491C-8EC8-C5CFFECB36C1}&quot; pptId=&quot;310&quot;/&gt;&#10;    &lt;slide id=&quot;{D3D3C1AB-7559-4DE3-BE4E-E27B20D70930}&quot; pptId=&quot;309&quot;/&gt;&#10;    &lt;slide id=&quot;{178AA75C-7B11-4E00-85C6-27B6A4F44E9A}&quot; pptId=&quot;289&quot;/&gt;&#10;  &lt;/slides&gt;&#10;&#10;  &lt;narration&gt;&#10;    &lt;audioTracks/&gt;&#10;    &lt;videoTracks&gt;&#10;      &lt;videoTrack muted=&quot;false&quot; name=&quot;Video 1&quot; resource=&quot;b3f13b76&quot; slideId=&quot;{2B948086-F79D-4792-A6E8-9BC63D707B34}&quot; startTime=&quot;0&quot; stepIndex=&quot;0&quot; volume=&quot;1&quot;&gt;&#10;        &lt;video format=&quot;yuvj420p&quot; frameRate=&quot;30&quot; height=&quot;480&quot; pixelAspectRatio=&quot;1&quot; width=&quot;640&quot;/&gt;&#10;        &lt;audio channels=&quot;1&quot; format=&quot;s16&quot; sampleRate=&quot;44100&quot;/&gt;&#10;      &lt;/videoTrack&gt;&#10;    &lt;/videoTracks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1452DE3-FA78-413D-B2F2-F2AB92636C7F}"/>
  <p:tag name="GENSWF_ADVANCE_TIME" val="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7C507D2-61CB-4E9A-9E28-F5946C481FB9}"/>
  <p:tag name="GENSWF_ADVANCE_TIME" val="1.001"/>
  <p:tag name="TIMING" val="|0.001|0.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19C7CC2-D191-4F42-8117-36358BF2A62D}"/>
  <p:tag name="GENSWF_ADVANCE_TIME" val="5"/>
  <p:tag name="TIMING" val="|0.001|0.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DF74B3F-97EE-4EF3-B5D8-744670E823A8}"/>
  <p:tag name="GENSWF_ADVANCE_TIME" val="180"/>
  <p:tag name="TIMING" val="|0.001|0.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2A477D5-D19A-4A77-8DF9-64FA972CA0C4}"/>
  <p:tag name="GENSWF_ADVANCE_TIME" val="5"/>
  <p:tag name="TIMING" val="|0.001|0.5|0.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2A719EC-EA98-4AA6-AA19-3DBB9461A460}"/>
  <p:tag name="GENSWF_ADVANCE_TIME" val="5"/>
  <p:tag name="TIMING" val="|0.001|0.5|0.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7108076-E3FB-4EB4-AC64-99EBF84A92D3}"/>
  <p:tag name="GENSWF_ADVANCE_TIME" val="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7B6B94C-04D9-4148-8785-CBDEDA66B6DB}"/>
  <p:tag name="GENSWF_ADVANCE_TIME" val="5"/>
  <p:tag name="TIMING" val="|0.5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2C67C4D-DD61-454B-A47D-2AB11ADB9D6B}"/>
  <p:tag name="GENSWF_ADVANCE_TIME" val="5"/>
  <p:tag name="TIMING" val="|0.5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9769CD3-6777-44C7-94FB-425E26E2A00D}"/>
  <p:tag name="GENSWF_ADVANCE_TIME" val="5"/>
  <p:tag name="TIMING" val="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B948086-F79D-4792-A6E8-9BC63D707B34}"/>
  <p:tag name="GENSWF_ADVANCE_TIME" val="9.619"/>
  <p:tag name="TIMING" val="|9.6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8A04405-552C-44C7-AE48-A86F11BC6108}"/>
  <p:tag name="GENSWF_ADVANCE_TIME" val="5.001"/>
  <p:tag name="TIMING" val="|0.001|0.5|0.5|2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99BA92E-2781-4777-9A3C-B1008A19E526}"/>
  <p:tag name="GENSWF_ADVANCE_TIME" val="5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3FF67ED-CA69-4AE5-9110-A66A6A708274}"/>
  <p:tag name="GENSWF_ADVANCE_TIME" val="8.501"/>
  <p:tag name="TIMING" val="|0.001|3|3.5|0.5|0.5|0.5"/>
  <p:tag name="ISPRING_CUSTOM_TIMING_US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67F4567-7CC8-491C-8EC8-C5CFFECB36C1}"/>
  <p:tag name="GENSWF_ADVANCE_TIME" val="5"/>
  <p:tag name="TIMING" val="|0.001|0.5|0.5|0.5|0.5|0.5"/>
  <p:tag name="ISPRING_CUSTOM_TIMING_US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3D3C1AB-7559-4DE3-BE4E-E27B20D70930}"/>
  <p:tag name="GENSWF_ADVANCE_TIME" val="5"/>
  <p:tag name="TIMING" val="|0.001|1|0.5|0.5|0.5|0.5|0.5"/>
  <p:tag name="ISPRING_CUSTOM_TIMING_US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78AA75C-7B11-4E00-85C6-27B6A4F44E9A}"/>
  <p:tag name="GENSWF_ADVANCE_TIME" val="5"/>
  <p:tag name="TIMING" val="|0.001|0.5|0.5|0.5|0.5|0.5|0.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8BBC2A-F20E-469C-87E5-4EC464E4D5CE}"/>
  <p:tag name="GENSWF_ADVANCE_TIME" val="5"/>
  <p:tag name="TIMING" val="|0.001|0.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5F6CD5D-DCC7-4977-9E98-C6A6DAA08B4E}"/>
  <p:tag name="GENSWF_ADVANCE_TIME" val="5"/>
  <p:tag name="TIMING" val="|0.001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8943E02-660C-4875-AFCF-475A5F41AA56}"/>
  <p:tag name="GENSWF_ADVANCE_TIME" val="5"/>
  <p:tag name="TIMING" val="|0.001|0.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5346F4C-B9B5-4CEE-BFFD-E50AA272271B}"/>
  <p:tag name="GENSWF_ADVANCE_TIME" val="5"/>
  <p:tag name="TIMING" val="|0.001|0.5|0.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96F589A-AAE1-4426-8C98-5875B49865B5}"/>
  <p:tag name="GENSWF_ADVANCE_TIME" val="5"/>
  <p:tag name="TIMING" val="|0.001|0.5|0.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B4B418F-CF47-4072-9100-2A5D760B5FCB}"/>
  <p:tag name="GENSWF_ADVANCE_TIME" val="5"/>
  <p:tag name="TIMING" val="|0.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24D2237-3F0A-4F77-B1C0-82ADA6793EA9}"/>
  <p:tag name="GENSWF_ADVANCE_TIME" val="5"/>
  <p:tag name="TIMING" val="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447</Words>
  <Application>Microsoft Office PowerPoint</Application>
  <PresentationFormat>On-screen Show (4:3)</PresentationFormat>
  <Paragraphs>147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.VnArial</vt:lpstr>
      <vt:lpstr>.VnAvant</vt:lpstr>
      <vt:lpstr>Arial</vt:lpstr>
      <vt:lpstr>Calibri</vt:lpstr>
      <vt:lpstr>Times New Roman</vt:lpstr>
      <vt:lpstr>Office Theme</vt:lpstr>
      <vt:lpstr>CorelDRAW</vt:lpstr>
      <vt:lpstr>PowerPoint Presentation</vt:lpstr>
      <vt:lpstr>PowerPoint Presentation</vt:lpstr>
      <vt:lpstr> Lµm quen víi ch÷  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429</cp:revision>
  <dcterms:created xsi:type="dcterms:W3CDTF">2017-12-22T12:57:18Z</dcterms:created>
  <dcterms:modified xsi:type="dcterms:W3CDTF">2024-05-27T06:33:30Z</dcterms:modified>
</cp:coreProperties>
</file>