
<file path=[Content_Types].xml><?xml version="1.0" encoding="utf-8"?>
<Types xmlns="http://schemas.openxmlformats.org/package/2006/content-types">
  <Default Extension="jfif" ContentType="image/jpe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914F-E3B3-4B09-9AA0-75514ACFA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1EEA-C47E-4F0E-89DA-91539C9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5D88-4072-4C87-AF28-494E814F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54E6-F075-41D3-A0A8-0C12494D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3EDE2-5F4B-407E-93F0-427ED834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749F-56DF-4364-85CE-E82F227E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DBAFD-02D8-46DB-94BB-6B9BC94FC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FD498-DD43-48B5-A177-6B4829AC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7DE9-F502-4252-8409-1F3CCA14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F0CB-090A-4394-81AC-C397B92E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BC59C0-D9C3-42DD-BFA6-23CABAB1F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AA3D1-6AAA-4CFC-8D1F-7BC8BE322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CEFCA-AB71-4B2C-AE6E-5F7CAE12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5DBE-1357-4F64-ACCD-D6756AF4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87F6-56A9-416A-9AC0-FDCB4F98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90E6-24E2-4E36-9FD0-6A94C234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8D78-1F47-40E1-B358-29ECC66E2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C074B-0A5E-4E38-8454-EAE8BDAC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33ED-D418-4D13-8A77-B28AE91E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4CBE-143E-47E2-A63F-057DE59B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F3A7-0F8D-45F1-B445-74673EB8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2566A-B86D-4A0E-A322-67446969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070C6-0FE5-426F-817D-6FD9110B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E15DC-BA7F-46E6-B5FC-1E1F1500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B9C22-4A8A-4A06-ACB3-347EEDBC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A9EC-1EA0-4514-BA51-53B5CBC3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05109-5A2F-42CE-BA5E-E37E09FE0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FD676-57F2-4437-91BB-C21788C73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8DD43-3D46-46B5-B4A9-A5AD2742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343BE-386D-4030-84D4-D3F2D1BC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4A4A0-EAC8-49C6-8182-7D23FA50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6571-6DCB-4E9A-9DF6-D30BC6B1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E944F-E9FD-4A13-9926-1130215F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F248A-964D-43AA-BEF1-371F58AB4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AD7DB-20AD-46C7-87E9-848788C45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D06A7-E075-4FA2-89F6-9FCAB2E2B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E3DB5-0E5B-455B-9822-476EDC84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88757-3828-4E23-9C7B-052E312D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BD8A1-3B17-4896-B5AB-85CE096E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470F-24B0-4B2A-81D9-78891295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87C0-72D4-4C8D-BFC3-CBD85937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B00EA-7E97-4267-99B7-4707DF76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2C483-165F-4CA3-8E64-EFE30397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CCA9E-825A-4020-8D20-11EF1887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3B865-E7DF-425E-A0C6-D39FA7C0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0770F-040C-497E-B2D8-A89845C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1F01-0B1C-4010-82A8-2EDBDD8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B0C1-4E75-4738-9963-43B361A7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891E4-8825-47B1-90E5-5022ED4CB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A7D4B-117C-453C-AE12-5D899759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92F4B-7B4B-4EB9-AAE8-BD54C33B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F1BEB-5097-4825-88EE-64B053ED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3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D0DC-2D82-4940-8EE6-22B07283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0A2E7-8618-48D6-8C2F-D14F75C2E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86A37-E4CD-4BD9-A6AC-0D33154B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2331-3F23-4494-A245-36E36BBB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2A353-7E3E-4686-B7BF-29180054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4ADD9-2933-4572-95A3-BBE4A959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6E1C0-5A4F-4096-9B7A-6C3E9241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4379B-D788-4D22-8F14-2DC79478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4E9A8-B604-499A-A96C-20657491C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A3AD-A5DE-4765-8D36-9D1675EE861E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BC7C3-46B0-4F35-BB62-5D7A54860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D7C7-F2DB-406D-8AE4-92DEACB91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6517-1BD9-4F4B-B360-E54E42C9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5562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362200" y="32004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HOẠT ĐỘNG NHẬN BIẾT</a:t>
            </a:r>
          </a:p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NHẬN BIẾT TẬP NÓI: “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Bác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”</a:t>
            </a:r>
          </a:p>
          <a:p>
            <a:pPr algn="ctr" eaLnBrk="1" hangingPunct="1"/>
            <a:endParaRPr lang="en-US" alt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552951" y="3862389"/>
            <a:ext cx="23952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D1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990601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3195637" y="4862692"/>
            <a:ext cx="58674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</a:p>
        </p:txBody>
      </p:sp>
      <p:sp>
        <p:nvSpPr>
          <p:cNvPr id="11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2971800" y="2286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triển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nhận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thức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7076" y="434976"/>
            <a:ext cx="572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ỦY BAN NHÂN DÂN QUẬN LONG BIÊN </a:t>
            </a:r>
          </a:p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TRƯỜNG MẦM NON LONG BIÊN </a:t>
            </a:r>
          </a:p>
        </p:txBody>
      </p:sp>
    </p:spTree>
    <p:extLst>
      <p:ext uri="{BB962C8B-B14F-4D97-AF65-F5344CB8AC3E}">
        <p14:creationId xmlns:p14="http://schemas.microsoft.com/office/powerpoint/2010/main" val="11247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F3822-4981-402C-AD06-66C26D93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56" y="-180622"/>
            <a:ext cx="4786099" cy="7134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9E23D-4E13-465F-8333-3687F513A62D}"/>
              </a:ext>
            </a:extLst>
          </p:cNvPr>
          <p:cNvSpPr txBox="1"/>
          <p:nvPr/>
        </p:nvSpPr>
        <p:spPr>
          <a:xfrm>
            <a:off x="383822" y="5249333"/>
            <a:ext cx="3115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A8F0A-B72F-4039-91AD-9BAF8B63F009}"/>
              </a:ext>
            </a:extLst>
          </p:cNvPr>
          <p:cNvSpPr txBox="1"/>
          <p:nvPr/>
        </p:nvSpPr>
        <p:spPr>
          <a:xfrm>
            <a:off x="8561408" y="5249333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tóc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189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FF7E85-573A-4EF7-8641-01693883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5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BC869-B41F-45E0-A984-5A9EA9B8F7E9}"/>
              </a:ext>
            </a:extLst>
          </p:cNvPr>
          <p:cNvSpPr txBox="1"/>
          <p:nvPr/>
        </p:nvSpPr>
        <p:spPr>
          <a:xfrm>
            <a:off x="3472406" y="6334780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n</a:t>
            </a:r>
            <a:r>
              <a:rPr lang="vi-VN" sz="2800" dirty="0">
                <a:solidFill>
                  <a:srgbClr val="FF0000"/>
                </a:solidFill>
              </a:rPr>
              <a:t>ơ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26310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1B962-D263-44B9-BE6B-A057F168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4" y="0"/>
            <a:ext cx="86737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8630D-CE10-4959-9DDF-495D057949FE}"/>
              </a:ext>
            </a:extLst>
          </p:cNvPr>
          <p:cNvSpPr txBox="1"/>
          <p:nvPr/>
        </p:nvSpPr>
        <p:spPr>
          <a:xfrm>
            <a:off x="208344" y="2222339"/>
            <a:ext cx="307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23184-A5DC-4FAC-AC3F-BB5B34283F5E}"/>
              </a:ext>
            </a:extLst>
          </p:cNvPr>
          <p:cNvSpPr txBox="1"/>
          <p:nvPr/>
        </p:nvSpPr>
        <p:spPr>
          <a:xfrm>
            <a:off x="157432" y="3429000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7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B4855B-840F-4234-B479-51E3473B0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8" y="0"/>
            <a:ext cx="9629421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16CB-A361-480D-A5D6-88063CE3C8DD}"/>
              </a:ext>
            </a:extLst>
          </p:cNvPr>
          <p:cNvSpPr txBox="1"/>
          <p:nvPr/>
        </p:nvSpPr>
        <p:spPr>
          <a:xfrm>
            <a:off x="98921" y="570456"/>
            <a:ext cx="2562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1.Bức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C350B-259E-4B6C-A188-AA80CCCB437C}"/>
              </a:ext>
            </a:extLst>
          </p:cNvPr>
          <p:cNvSpPr txBox="1"/>
          <p:nvPr/>
        </p:nvSpPr>
        <p:spPr>
          <a:xfrm>
            <a:off x="110157" y="2406355"/>
            <a:ext cx="2801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 err="1">
                <a:solidFill>
                  <a:srgbClr val="FF0000"/>
                </a:solidFill>
              </a:rPr>
              <a:t>Bác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97CA7-C0CC-49AB-A2A0-8F2DACB17DB1}"/>
              </a:ext>
            </a:extLst>
          </p:cNvPr>
          <p:cNvSpPr txBox="1"/>
          <p:nvPr/>
        </p:nvSpPr>
        <p:spPr>
          <a:xfrm>
            <a:off x="196431" y="4451645"/>
            <a:ext cx="2268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 err="1">
                <a:solidFill>
                  <a:srgbClr val="FF0000"/>
                </a:solidFill>
              </a:rPr>
              <a:t>Bác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ng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 err="1">
                <a:solidFill>
                  <a:srgbClr val="FF0000"/>
                </a:solidFill>
              </a:rPr>
              <a:t>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96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GHC</dc:creator>
  <cp:lastModifiedBy>GHC</cp:lastModifiedBy>
  <cp:revision>4</cp:revision>
  <dcterms:created xsi:type="dcterms:W3CDTF">2024-05-15T04:51:39Z</dcterms:created>
  <dcterms:modified xsi:type="dcterms:W3CDTF">2024-05-15T05:18:28Z</dcterms:modified>
</cp:coreProperties>
</file>