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13" r:id="rId2"/>
  </p:sldMasterIdLst>
  <p:notesMasterIdLst>
    <p:notesMasterId r:id="rId12"/>
  </p:notesMasterIdLst>
  <p:sldIdLst>
    <p:sldId id="362" r:id="rId3"/>
    <p:sldId id="259" r:id="rId4"/>
    <p:sldId id="260" r:id="rId5"/>
    <p:sldId id="263" r:id="rId6"/>
    <p:sldId id="363" r:id="rId7"/>
    <p:sldId id="267" r:id="rId8"/>
    <p:sldId id="359" r:id="rId9"/>
    <p:sldId id="360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1F1"/>
    <a:srgbClr val="BFBFBF"/>
    <a:srgbClr val="C2B1DB"/>
    <a:srgbClr val="A3C855"/>
    <a:srgbClr val="F37044"/>
    <a:srgbClr val="F16B90"/>
    <a:srgbClr val="28688B"/>
    <a:srgbClr val="FFEAC3"/>
    <a:srgbClr val="6ABF7F"/>
    <a:srgbClr val="8CD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67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D0D91-461E-451E-88CD-F7F109D97D9C}" type="datetimeFigureOut">
              <a:rPr lang="en-SG" smtClean="0"/>
              <a:t>11/9/2024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43A29-CE49-4F65-B40B-CAC08D7059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3922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2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5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3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7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2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51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56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80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80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67" y="2057401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06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7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7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54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87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554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4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7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42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72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4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7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41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86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489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8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2000">
        <p14:vortex dir="r"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3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60" y="2057401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9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8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6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2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6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1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4" y="3223753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2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4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6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8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31" y="3223753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9/11/2024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3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>
                <a:solidFill>
                  <a:srgbClr val="302441">
                    <a:lumMod val="75000"/>
                    <a:lumOff val="25000"/>
                  </a:srgbClr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68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>
                <a:solidFill>
                  <a:srgbClr val="302441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>
              <a:solidFill>
                <a:srgbClr val="302441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2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B87BBA8A-2178-40DF-B856-14FB9B984CC4}"/>
              </a:ext>
            </a:extLst>
          </p:cNvPr>
          <p:cNvSpPr/>
          <p:nvPr/>
        </p:nvSpPr>
        <p:spPr>
          <a:xfrm>
            <a:off x="3721770" y="0"/>
            <a:ext cx="3895429" cy="986971"/>
          </a:xfrm>
          <a:prstGeom prst="roundRect">
            <a:avLst/>
          </a:prstGeom>
          <a:solidFill>
            <a:srgbClr val="D2F4F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Ủy</a:t>
            </a:r>
            <a:r>
              <a:rPr lang="en-S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S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S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S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endParaRPr lang="en-S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S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S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non Long </a:t>
            </a:r>
            <a:r>
              <a:rPr lang="en-S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endParaRPr lang="en-S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609E0A0B-8849-41E4-AC43-E7E048215D55}"/>
              </a:ext>
            </a:extLst>
          </p:cNvPr>
          <p:cNvSpPr txBox="1">
            <a:spLocks/>
          </p:cNvSpPr>
          <p:nvPr/>
        </p:nvSpPr>
        <p:spPr>
          <a:xfrm>
            <a:off x="2183255" y="1915886"/>
            <a:ext cx="6972458" cy="195942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 spc="3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000" b="1" spc="67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spc="67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000" b="1" spc="67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 3- 4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000" b="1" spc="67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spc="67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000" b="1" spc="67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SG" sz="2000" b="1" dirty="0">
              <a:solidFill>
                <a:srgbClr val="B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5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C1F926A-27DC-4305-8C35-55B10E8F0D04}"/>
              </a:ext>
            </a:extLst>
          </p:cNvPr>
          <p:cNvSpPr/>
          <p:nvPr/>
        </p:nvSpPr>
        <p:spPr>
          <a:xfrm>
            <a:off x="-150918" y="-106532"/>
            <a:ext cx="4794039" cy="6964532"/>
          </a:xfrm>
          <a:prstGeom prst="rect">
            <a:avLst/>
          </a:prstGeom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27F3E3B6-CBC2-4833-B2D4-1C802A72539D}"/>
              </a:ext>
            </a:extLst>
          </p:cNvPr>
          <p:cNvSpPr/>
          <p:nvPr/>
        </p:nvSpPr>
        <p:spPr>
          <a:xfrm>
            <a:off x="189016" y="1775763"/>
            <a:ext cx="4114165" cy="2065411"/>
          </a:xfrm>
          <a:custGeom>
            <a:avLst/>
            <a:gdLst>
              <a:gd name="connsiteX0" fmla="*/ 0 w 4114165"/>
              <a:gd name="connsiteY0" fmla="*/ 344242 h 2065411"/>
              <a:gd name="connsiteX1" fmla="*/ 344242 w 4114165"/>
              <a:gd name="connsiteY1" fmla="*/ 0 h 2065411"/>
              <a:gd name="connsiteX2" fmla="*/ 983702 w 4114165"/>
              <a:gd name="connsiteY2" fmla="*/ 0 h 2065411"/>
              <a:gd name="connsiteX3" fmla="*/ 1588906 w 4114165"/>
              <a:gd name="connsiteY3" fmla="*/ 0 h 2065411"/>
              <a:gd name="connsiteX4" fmla="*/ 2125596 w 4114165"/>
              <a:gd name="connsiteY4" fmla="*/ 0 h 2065411"/>
              <a:gd name="connsiteX5" fmla="*/ 2593773 w 4114165"/>
              <a:gd name="connsiteY5" fmla="*/ 0 h 2065411"/>
              <a:gd name="connsiteX6" fmla="*/ 3130463 w 4114165"/>
              <a:gd name="connsiteY6" fmla="*/ 0 h 2065411"/>
              <a:gd name="connsiteX7" fmla="*/ 3769923 w 4114165"/>
              <a:gd name="connsiteY7" fmla="*/ 0 h 2065411"/>
              <a:gd name="connsiteX8" fmla="*/ 4114165 w 4114165"/>
              <a:gd name="connsiteY8" fmla="*/ 344242 h 2065411"/>
              <a:gd name="connsiteX9" fmla="*/ 4114165 w 4114165"/>
              <a:gd name="connsiteY9" fmla="*/ 789448 h 2065411"/>
              <a:gd name="connsiteX10" fmla="*/ 4114165 w 4114165"/>
              <a:gd name="connsiteY10" fmla="*/ 1262193 h 2065411"/>
              <a:gd name="connsiteX11" fmla="*/ 4114165 w 4114165"/>
              <a:gd name="connsiteY11" fmla="*/ 1721169 h 2065411"/>
              <a:gd name="connsiteX12" fmla="*/ 3769923 w 4114165"/>
              <a:gd name="connsiteY12" fmla="*/ 2065411 h 2065411"/>
              <a:gd name="connsiteX13" fmla="*/ 3267490 w 4114165"/>
              <a:gd name="connsiteY13" fmla="*/ 2065411 h 2065411"/>
              <a:gd name="connsiteX14" fmla="*/ 2730800 w 4114165"/>
              <a:gd name="connsiteY14" fmla="*/ 2065411 h 2065411"/>
              <a:gd name="connsiteX15" fmla="*/ 2228367 w 4114165"/>
              <a:gd name="connsiteY15" fmla="*/ 2065411 h 2065411"/>
              <a:gd name="connsiteX16" fmla="*/ 1588906 w 4114165"/>
              <a:gd name="connsiteY16" fmla="*/ 2065411 h 2065411"/>
              <a:gd name="connsiteX17" fmla="*/ 1120730 w 4114165"/>
              <a:gd name="connsiteY17" fmla="*/ 2065411 h 2065411"/>
              <a:gd name="connsiteX18" fmla="*/ 344242 w 4114165"/>
              <a:gd name="connsiteY18" fmla="*/ 2065411 h 2065411"/>
              <a:gd name="connsiteX19" fmla="*/ 0 w 4114165"/>
              <a:gd name="connsiteY19" fmla="*/ 1721169 h 2065411"/>
              <a:gd name="connsiteX20" fmla="*/ 0 w 4114165"/>
              <a:gd name="connsiteY20" fmla="*/ 1303501 h 2065411"/>
              <a:gd name="connsiteX21" fmla="*/ 0 w 4114165"/>
              <a:gd name="connsiteY21" fmla="*/ 830756 h 2065411"/>
              <a:gd name="connsiteX22" fmla="*/ 0 w 4114165"/>
              <a:gd name="connsiteY22" fmla="*/ 344242 h 2065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114165" h="2065411" fill="none" extrusionOk="0">
                <a:moveTo>
                  <a:pt x="0" y="344242"/>
                </a:moveTo>
                <a:cubicBezTo>
                  <a:pt x="6206" y="150114"/>
                  <a:pt x="148494" y="-5953"/>
                  <a:pt x="344242" y="0"/>
                </a:cubicBezTo>
                <a:cubicBezTo>
                  <a:pt x="483064" y="-43656"/>
                  <a:pt x="710169" y="56070"/>
                  <a:pt x="983702" y="0"/>
                </a:cubicBezTo>
                <a:cubicBezTo>
                  <a:pt x="1257235" y="-56070"/>
                  <a:pt x="1390260" y="27176"/>
                  <a:pt x="1588906" y="0"/>
                </a:cubicBezTo>
                <a:cubicBezTo>
                  <a:pt x="1787552" y="-27176"/>
                  <a:pt x="1928748" y="18194"/>
                  <a:pt x="2125596" y="0"/>
                </a:cubicBezTo>
                <a:cubicBezTo>
                  <a:pt x="2322444" y="-18194"/>
                  <a:pt x="2443505" y="48036"/>
                  <a:pt x="2593773" y="0"/>
                </a:cubicBezTo>
                <a:cubicBezTo>
                  <a:pt x="2744041" y="-48036"/>
                  <a:pt x="2922933" y="34293"/>
                  <a:pt x="3130463" y="0"/>
                </a:cubicBezTo>
                <a:cubicBezTo>
                  <a:pt x="3337993" y="-34293"/>
                  <a:pt x="3478182" y="25497"/>
                  <a:pt x="3769923" y="0"/>
                </a:cubicBezTo>
                <a:cubicBezTo>
                  <a:pt x="3967361" y="-26561"/>
                  <a:pt x="4121213" y="154337"/>
                  <a:pt x="4114165" y="344242"/>
                </a:cubicBezTo>
                <a:cubicBezTo>
                  <a:pt x="4150032" y="471208"/>
                  <a:pt x="4064925" y="676937"/>
                  <a:pt x="4114165" y="789448"/>
                </a:cubicBezTo>
                <a:cubicBezTo>
                  <a:pt x="4163405" y="901959"/>
                  <a:pt x="4091307" y="1042069"/>
                  <a:pt x="4114165" y="1262193"/>
                </a:cubicBezTo>
                <a:cubicBezTo>
                  <a:pt x="4137023" y="1482317"/>
                  <a:pt x="4098113" y="1507562"/>
                  <a:pt x="4114165" y="1721169"/>
                </a:cubicBezTo>
                <a:cubicBezTo>
                  <a:pt x="4152350" y="1935180"/>
                  <a:pt x="3919772" y="2054818"/>
                  <a:pt x="3769923" y="2065411"/>
                </a:cubicBezTo>
                <a:cubicBezTo>
                  <a:pt x="3634500" y="2111479"/>
                  <a:pt x="3459152" y="2051892"/>
                  <a:pt x="3267490" y="2065411"/>
                </a:cubicBezTo>
                <a:cubicBezTo>
                  <a:pt x="3075828" y="2078930"/>
                  <a:pt x="2870405" y="2025723"/>
                  <a:pt x="2730800" y="2065411"/>
                </a:cubicBezTo>
                <a:cubicBezTo>
                  <a:pt x="2591195" y="2105099"/>
                  <a:pt x="2374272" y="2056752"/>
                  <a:pt x="2228367" y="2065411"/>
                </a:cubicBezTo>
                <a:cubicBezTo>
                  <a:pt x="2082462" y="2074070"/>
                  <a:pt x="1891859" y="2064655"/>
                  <a:pt x="1588906" y="2065411"/>
                </a:cubicBezTo>
                <a:cubicBezTo>
                  <a:pt x="1285953" y="2066167"/>
                  <a:pt x="1256589" y="2053907"/>
                  <a:pt x="1120730" y="2065411"/>
                </a:cubicBezTo>
                <a:cubicBezTo>
                  <a:pt x="984871" y="2076915"/>
                  <a:pt x="657712" y="2006652"/>
                  <a:pt x="344242" y="2065411"/>
                </a:cubicBezTo>
                <a:cubicBezTo>
                  <a:pt x="157085" y="2058431"/>
                  <a:pt x="-1737" y="1898107"/>
                  <a:pt x="0" y="1721169"/>
                </a:cubicBezTo>
                <a:cubicBezTo>
                  <a:pt x="-17101" y="1515639"/>
                  <a:pt x="27753" y="1470442"/>
                  <a:pt x="0" y="1303501"/>
                </a:cubicBezTo>
                <a:cubicBezTo>
                  <a:pt x="-27753" y="1136560"/>
                  <a:pt x="9190" y="1005411"/>
                  <a:pt x="0" y="830756"/>
                </a:cubicBezTo>
                <a:cubicBezTo>
                  <a:pt x="-9190" y="656101"/>
                  <a:pt x="38964" y="464509"/>
                  <a:pt x="0" y="344242"/>
                </a:cubicBezTo>
                <a:close/>
              </a:path>
              <a:path w="4114165" h="2065411" stroke="0" extrusionOk="0">
                <a:moveTo>
                  <a:pt x="0" y="344242"/>
                </a:moveTo>
                <a:cubicBezTo>
                  <a:pt x="8753" y="161829"/>
                  <a:pt x="169032" y="-7970"/>
                  <a:pt x="344242" y="0"/>
                </a:cubicBezTo>
                <a:cubicBezTo>
                  <a:pt x="550894" y="-11384"/>
                  <a:pt x="835690" y="529"/>
                  <a:pt x="983702" y="0"/>
                </a:cubicBezTo>
                <a:cubicBezTo>
                  <a:pt x="1131714" y="-529"/>
                  <a:pt x="1391429" y="8431"/>
                  <a:pt x="1554649" y="0"/>
                </a:cubicBezTo>
                <a:cubicBezTo>
                  <a:pt x="1717869" y="-8431"/>
                  <a:pt x="1938597" y="41697"/>
                  <a:pt x="2125596" y="0"/>
                </a:cubicBezTo>
                <a:cubicBezTo>
                  <a:pt x="2312595" y="-41697"/>
                  <a:pt x="2506625" y="44037"/>
                  <a:pt x="2696543" y="0"/>
                </a:cubicBezTo>
                <a:cubicBezTo>
                  <a:pt x="2886461" y="-44037"/>
                  <a:pt x="3299723" y="61534"/>
                  <a:pt x="3769923" y="0"/>
                </a:cubicBezTo>
                <a:cubicBezTo>
                  <a:pt x="3952925" y="1144"/>
                  <a:pt x="4133606" y="123678"/>
                  <a:pt x="4114165" y="344242"/>
                </a:cubicBezTo>
                <a:cubicBezTo>
                  <a:pt x="4144426" y="504378"/>
                  <a:pt x="4086498" y="654491"/>
                  <a:pt x="4114165" y="761910"/>
                </a:cubicBezTo>
                <a:cubicBezTo>
                  <a:pt x="4141832" y="869329"/>
                  <a:pt x="4096079" y="1051312"/>
                  <a:pt x="4114165" y="1234655"/>
                </a:cubicBezTo>
                <a:cubicBezTo>
                  <a:pt x="4132251" y="1417998"/>
                  <a:pt x="4109103" y="1492666"/>
                  <a:pt x="4114165" y="1721169"/>
                </a:cubicBezTo>
                <a:cubicBezTo>
                  <a:pt x="4147044" y="1864991"/>
                  <a:pt x="3968974" y="2050016"/>
                  <a:pt x="3769923" y="2065411"/>
                </a:cubicBezTo>
                <a:cubicBezTo>
                  <a:pt x="3597601" y="2071070"/>
                  <a:pt x="3430255" y="2032807"/>
                  <a:pt x="3198976" y="2065411"/>
                </a:cubicBezTo>
                <a:cubicBezTo>
                  <a:pt x="2967697" y="2098015"/>
                  <a:pt x="2822430" y="2002145"/>
                  <a:pt x="2593773" y="2065411"/>
                </a:cubicBezTo>
                <a:cubicBezTo>
                  <a:pt x="2365116" y="2128677"/>
                  <a:pt x="2237237" y="2047948"/>
                  <a:pt x="2057083" y="2065411"/>
                </a:cubicBezTo>
                <a:cubicBezTo>
                  <a:pt x="1876929" y="2082874"/>
                  <a:pt x="1719361" y="2054073"/>
                  <a:pt x="1554649" y="2065411"/>
                </a:cubicBezTo>
                <a:cubicBezTo>
                  <a:pt x="1389937" y="2076749"/>
                  <a:pt x="1226626" y="2054992"/>
                  <a:pt x="983702" y="2065411"/>
                </a:cubicBezTo>
                <a:cubicBezTo>
                  <a:pt x="740778" y="2075830"/>
                  <a:pt x="589299" y="2018579"/>
                  <a:pt x="344242" y="2065411"/>
                </a:cubicBezTo>
                <a:cubicBezTo>
                  <a:pt x="151817" y="2081003"/>
                  <a:pt x="19954" y="1923476"/>
                  <a:pt x="0" y="1721169"/>
                </a:cubicBezTo>
                <a:cubicBezTo>
                  <a:pt x="-14544" y="1511635"/>
                  <a:pt x="16877" y="1417668"/>
                  <a:pt x="0" y="1248424"/>
                </a:cubicBezTo>
                <a:cubicBezTo>
                  <a:pt x="-16877" y="1079180"/>
                  <a:pt x="23879" y="1010029"/>
                  <a:pt x="0" y="830756"/>
                </a:cubicBezTo>
                <a:cubicBezTo>
                  <a:pt x="-23879" y="651483"/>
                  <a:pt x="56841" y="453254"/>
                  <a:pt x="0" y="344242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2384338522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SG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SG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SG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SG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SG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SG" sz="3200" dirty="0">
              <a:solidFill>
                <a:schemeClr val="bg1"/>
              </a:solidFill>
            </a:endParaRPr>
          </a:p>
        </p:txBody>
      </p:sp>
      <p:pic>
        <p:nvPicPr>
          <p:cNvPr id="8" name="Picture 7" descr="A picture containing doll, drawing, toy&#10;&#10;Description automatically generated">
            <a:extLst>
              <a:ext uri="{FF2B5EF4-FFF2-40B4-BE49-F238E27FC236}">
                <a16:creationId xmlns:a16="http://schemas.microsoft.com/office/drawing/2014/main" xmlns="" id="{99F58A13-9629-4F2A-B911-383361C7892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117" y="1137532"/>
            <a:ext cx="7447283" cy="458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42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576E7604-1BF2-4ED0-AEEF-A84DF44BF7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4" r="12524" b="44112"/>
          <a:stretch/>
        </p:blipFill>
        <p:spPr>
          <a:xfrm>
            <a:off x="3840480" y="2232427"/>
            <a:ext cx="8087360" cy="32174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338BAF4-6EF7-49D1-A4E7-982845FD18F0}"/>
              </a:ext>
            </a:extLst>
          </p:cNvPr>
          <p:cNvSpPr/>
          <p:nvPr/>
        </p:nvSpPr>
        <p:spPr>
          <a:xfrm>
            <a:off x="-150919" y="-106532"/>
            <a:ext cx="1674919" cy="6964532"/>
          </a:xfrm>
          <a:prstGeom prst="rect">
            <a:avLst/>
          </a:prstGeom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65CC2F76-1E31-4FEB-A49E-CBA113FCB895}"/>
              </a:ext>
            </a:extLst>
          </p:cNvPr>
          <p:cNvSpPr/>
          <p:nvPr/>
        </p:nvSpPr>
        <p:spPr>
          <a:xfrm>
            <a:off x="1364343" y="-1"/>
            <a:ext cx="3638463" cy="1616557"/>
          </a:xfrm>
          <a:prstGeom prst="rightArrow">
            <a:avLst/>
          </a:prstGeom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sát</a:t>
            </a:r>
            <a:r>
              <a:rPr lang="en-US" sz="3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tranh</a:t>
            </a:r>
            <a:endParaRPr lang="en-US" sz="3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7678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62944C7D-01C9-4A94-84D9-CC8A4740F8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112"/>
          <a:stretch/>
        </p:blipFill>
        <p:spPr>
          <a:xfrm>
            <a:off x="386082" y="25250"/>
            <a:ext cx="11576514" cy="3593398"/>
          </a:xfrm>
          <a:prstGeom prst="rect">
            <a:avLst/>
          </a:prstGeom>
        </p:spPr>
      </p:pic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xmlns="" id="{8FBA9D43-3888-40C8-8113-5A821CBB8D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22"/>
          <a:stretch/>
        </p:blipFill>
        <p:spPr>
          <a:xfrm>
            <a:off x="2" y="3834368"/>
            <a:ext cx="12192000" cy="2944123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7E7856C1-646F-4958-87C9-8B3399C64C70}"/>
              </a:ext>
            </a:extLst>
          </p:cNvPr>
          <p:cNvSpPr/>
          <p:nvPr/>
        </p:nvSpPr>
        <p:spPr>
          <a:xfrm>
            <a:off x="3160643" y="5078900"/>
            <a:ext cx="5864087" cy="1152939"/>
          </a:xfrm>
          <a:prstGeom prst="roundRect">
            <a:avLst/>
          </a:prstGeom>
          <a:solidFill>
            <a:srgbClr val="FFEAC3"/>
          </a:solidFill>
          <a:ln>
            <a:solidFill>
              <a:srgbClr val="FFEA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89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"/>
            <a:ext cx="12192000" cy="682752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73943" y="1204686"/>
            <a:ext cx="7895771" cy="317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5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5D2E9F39-7AF8-4C88-B757-9A9004141DAF}"/>
              </a:ext>
            </a:extLst>
          </p:cNvPr>
          <p:cNvSpPr/>
          <p:nvPr/>
        </p:nvSpPr>
        <p:spPr>
          <a:xfrm>
            <a:off x="6232124" y="1676400"/>
            <a:ext cx="5740802" cy="6850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2F4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vật nào dài hơn? </a:t>
            </a:r>
            <a:endParaRPr lang="en-SG" sz="3200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7C4F23FA-60D3-4FD8-AA3A-3543D639E727}"/>
              </a:ext>
            </a:extLst>
          </p:cNvPr>
          <p:cNvSpPr/>
          <p:nvPr/>
        </p:nvSpPr>
        <p:spPr>
          <a:xfrm>
            <a:off x="6232124" y="4344186"/>
            <a:ext cx="5740802" cy="6850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2F4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vật nào ngắn hơn?</a:t>
            </a:r>
            <a:endParaRPr lang="en-SG" sz="32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5B00D36-1D37-42CA-93E8-5EFA10938902}"/>
              </a:ext>
            </a:extLst>
          </p:cNvPr>
          <p:cNvSpPr/>
          <p:nvPr/>
        </p:nvSpPr>
        <p:spPr>
          <a:xfrm>
            <a:off x="6613867" y="2632112"/>
            <a:ext cx="5095782" cy="68501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D2F4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 chải dài hơn cái thìa</a:t>
            </a:r>
            <a:endParaRPr lang="en-SG" sz="3200" dirty="0">
              <a:solidFill>
                <a:srgbClr val="FF000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C9C16C8-D66A-4F0A-A052-1A98B1B3A94A}"/>
              </a:ext>
            </a:extLst>
          </p:cNvPr>
          <p:cNvSpPr/>
          <p:nvPr/>
        </p:nvSpPr>
        <p:spPr>
          <a:xfrm>
            <a:off x="6613867" y="5371246"/>
            <a:ext cx="5095782" cy="68501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D2F4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thìa ngắn hơn bàn chải</a:t>
            </a:r>
            <a:endParaRPr lang="en-SG" sz="3200" dirty="0">
              <a:solidFill>
                <a:srgbClr val="FF0000"/>
              </a:solidFill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523C0E9-39EB-4651-A0C7-AAC024BACC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57" t="12650" r="25450" b="51419"/>
          <a:stretch/>
        </p:blipFill>
        <p:spPr>
          <a:xfrm>
            <a:off x="219076" y="2361414"/>
            <a:ext cx="6494098" cy="266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5892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950DE06-C7C4-4E26-865A-CB1C256D64CD}"/>
              </a:ext>
            </a:extLst>
          </p:cNvPr>
          <p:cNvCxnSpPr>
            <a:stCxn id="3" idx="0"/>
            <a:endCxn id="13" idx="4"/>
          </p:cNvCxnSpPr>
          <p:nvPr/>
        </p:nvCxnSpPr>
        <p:spPr>
          <a:xfrm flipH="1">
            <a:off x="11399521" y="121924"/>
            <a:ext cx="1" cy="20837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5D2E9F39-7AF8-4C88-B757-9A9004141DAF}"/>
              </a:ext>
            </a:extLst>
          </p:cNvPr>
          <p:cNvSpPr/>
          <p:nvPr/>
        </p:nvSpPr>
        <p:spPr>
          <a:xfrm>
            <a:off x="2000306" y="3567485"/>
            <a:ext cx="5545517" cy="6850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nào dài hơn?</a:t>
            </a:r>
            <a:endParaRPr lang="en-SG" sz="3200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7C4F23FA-60D3-4FD8-AA3A-3543D639E727}"/>
              </a:ext>
            </a:extLst>
          </p:cNvPr>
          <p:cNvSpPr/>
          <p:nvPr/>
        </p:nvSpPr>
        <p:spPr>
          <a:xfrm>
            <a:off x="2000306" y="5155387"/>
            <a:ext cx="6044969" cy="6850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nào ngắn hơn?</a:t>
            </a:r>
            <a:endParaRPr lang="en-SG" sz="32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5B00D36-1D37-42CA-93E8-5EFA10938902}"/>
              </a:ext>
            </a:extLst>
          </p:cNvPr>
          <p:cNvSpPr/>
          <p:nvPr/>
        </p:nvSpPr>
        <p:spPr>
          <a:xfrm>
            <a:off x="2487074" y="4226535"/>
            <a:ext cx="10820356" cy="68501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màu đỏ dài hơn chiếc thang màu xanh</a:t>
            </a:r>
            <a:endParaRPr lang="en-SG" sz="3200" dirty="0">
              <a:solidFill>
                <a:srgbClr val="FF0000"/>
              </a:solidFill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5B19A56-E826-4A4A-932C-24512C70E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10" r="65672"/>
          <a:stretch/>
        </p:blipFill>
        <p:spPr>
          <a:xfrm>
            <a:off x="1652499" y="-471608"/>
            <a:ext cx="7148254" cy="438160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71963229-89BB-40AD-8215-4C379D205075}"/>
              </a:ext>
            </a:extLst>
          </p:cNvPr>
          <p:cNvSpPr/>
          <p:nvPr/>
        </p:nvSpPr>
        <p:spPr>
          <a:xfrm>
            <a:off x="2487074" y="5741732"/>
            <a:ext cx="10820356" cy="68501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màu xanh ngắn hơn chiếc thang màu đỏ</a:t>
            </a:r>
            <a:endParaRPr lang="en-SG" sz="3200" dirty="0">
              <a:solidFill>
                <a:srgbClr val="FF0000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1F2B1E78-6534-46CF-BFA8-21DE5B405E20}"/>
              </a:ext>
            </a:extLst>
          </p:cNvPr>
          <p:cNvSpPr/>
          <p:nvPr/>
        </p:nvSpPr>
        <p:spPr>
          <a:xfrm>
            <a:off x="10749282" y="121920"/>
            <a:ext cx="1300480" cy="13004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D35995E1-53CE-483D-8BE3-09F87EDB5D7F}"/>
              </a:ext>
            </a:extLst>
          </p:cNvPr>
          <p:cNvSpPr/>
          <p:nvPr/>
        </p:nvSpPr>
        <p:spPr>
          <a:xfrm>
            <a:off x="10998201" y="987982"/>
            <a:ext cx="802640" cy="8026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A2B74381-C69C-4ED2-8874-5EB2BF44BF26}"/>
              </a:ext>
            </a:extLst>
          </p:cNvPr>
          <p:cNvSpPr/>
          <p:nvPr/>
        </p:nvSpPr>
        <p:spPr>
          <a:xfrm>
            <a:off x="11191239" y="1629211"/>
            <a:ext cx="416560" cy="4165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E9074E75-DE0D-41E5-A774-FE1B7161D39A}"/>
              </a:ext>
            </a:extLst>
          </p:cNvPr>
          <p:cNvSpPr/>
          <p:nvPr/>
        </p:nvSpPr>
        <p:spPr>
          <a:xfrm>
            <a:off x="11296455" y="1999586"/>
            <a:ext cx="206131" cy="2061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E4A4C1B-6407-4828-8A10-00BC0270BF9A}"/>
              </a:ext>
            </a:extLst>
          </p:cNvPr>
          <p:cNvGrpSpPr/>
          <p:nvPr/>
        </p:nvGrpSpPr>
        <p:grpSpPr>
          <a:xfrm rot="10800000">
            <a:off x="264160" y="4699839"/>
            <a:ext cx="1300480" cy="2083793"/>
            <a:chOff x="10901680" y="2367280"/>
            <a:chExt cx="1300480" cy="2083793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278E3227-655A-4C2F-8659-F3E0B6698213}"/>
                </a:ext>
              </a:extLst>
            </p:cNvPr>
            <p:cNvCxnSpPr>
              <a:stCxn id="17" idx="0"/>
              <a:endCxn id="20" idx="4"/>
            </p:cNvCxnSpPr>
            <p:nvPr/>
          </p:nvCxnSpPr>
          <p:spPr>
            <a:xfrm flipH="1">
              <a:off x="11551919" y="2367280"/>
              <a:ext cx="1" cy="208379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B6D19021-6A11-4D71-9810-7C2D8F0E6625}"/>
                </a:ext>
              </a:extLst>
            </p:cNvPr>
            <p:cNvSpPr/>
            <p:nvPr/>
          </p:nvSpPr>
          <p:spPr>
            <a:xfrm>
              <a:off x="10901680" y="2367280"/>
              <a:ext cx="1300480" cy="13004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70D523DB-0F88-4EA0-8883-0D908D06F82D}"/>
                </a:ext>
              </a:extLst>
            </p:cNvPr>
            <p:cNvSpPr/>
            <p:nvPr/>
          </p:nvSpPr>
          <p:spPr>
            <a:xfrm>
              <a:off x="11150599" y="3233342"/>
              <a:ext cx="802640" cy="80264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2E0E0838-4313-4374-B367-7F863DC7BB2A}"/>
                </a:ext>
              </a:extLst>
            </p:cNvPr>
            <p:cNvSpPr/>
            <p:nvPr/>
          </p:nvSpPr>
          <p:spPr>
            <a:xfrm>
              <a:off x="11343639" y="3874571"/>
              <a:ext cx="416560" cy="4165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3824C2D3-7EC7-498B-A4F0-2F0DFE0180E4}"/>
                </a:ext>
              </a:extLst>
            </p:cNvPr>
            <p:cNvSpPr/>
            <p:nvPr/>
          </p:nvSpPr>
          <p:spPr>
            <a:xfrm>
              <a:off x="11448853" y="4244942"/>
              <a:ext cx="206131" cy="20613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5450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5D2E9F39-7AF8-4C88-B757-9A9004141DAF}"/>
              </a:ext>
            </a:extLst>
          </p:cNvPr>
          <p:cNvSpPr/>
          <p:nvPr/>
        </p:nvSpPr>
        <p:spPr>
          <a:xfrm>
            <a:off x="811586" y="3567485"/>
            <a:ext cx="5545517" cy="6850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nào dài hơn?</a:t>
            </a:r>
            <a:endParaRPr lang="en-SG" sz="3200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7C4F23FA-60D3-4FD8-AA3A-3543D639E727}"/>
              </a:ext>
            </a:extLst>
          </p:cNvPr>
          <p:cNvSpPr/>
          <p:nvPr/>
        </p:nvSpPr>
        <p:spPr>
          <a:xfrm>
            <a:off x="811586" y="5155387"/>
            <a:ext cx="6044969" cy="6850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nào ngắn hơn?</a:t>
            </a:r>
            <a:endParaRPr lang="en-SG" sz="32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5B00D36-1D37-42CA-93E8-5EFA10938902}"/>
              </a:ext>
            </a:extLst>
          </p:cNvPr>
          <p:cNvSpPr/>
          <p:nvPr/>
        </p:nvSpPr>
        <p:spPr>
          <a:xfrm>
            <a:off x="1298354" y="4226535"/>
            <a:ext cx="10820356" cy="68501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màu hồng dài hơn chiếc thang màu xanh</a:t>
            </a:r>
            <a:endParaRPr lang="en-SG" sz="3200" dirty="0">
              <a:solidFill>
                <a:srgbClr val="FF0000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71963229-89BB-40AD-8215-4C379D205075}"/>
              </a:ext>
            </a:extLst>
          </p:cNvPr>
          <p:cNvSpPr/>
          <p:nvPr/>
        </p:nvSpPr>
        <p:spPr>
          <a:xfrm>
            <a:off x="1298354" y="5741732"/>
            <a:ext cx="10820356" cy="68501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D2F4FD"/>
            </a:solidFill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thang màu xanh ngắn hơn chiếc thang màu hồng</a:t>
            </a:r>
            <a:endParaRPr lang="en-SG" sz="3200" dirty="0">
              <a:solidFill>
                <a:srgbClr val="FF0000"/>
              </a:solidFill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3693B173-D495-48DB-AA81-EF788B4928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27" t="59226" r="38145"/>
          <a:stretch/>
        </p:blipFill>
        <p:spPr>
          <a:xfrm>
            <a:off x="3330877" y="13771"/>
            <a:ext cx="4637334" cy="399173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E36CD1A-B6F2-4FE6-B93E-D439DABA6C17}"/>
              </a:ext>
            </a:extLst>
          </p:cNvPr>
          <p:cNvGrpSpPr/>
          <p:nvPr/>
        </p:nvGrpSpPr>
        <p:grpSpPr>
          <a:xfrm>
            <a:off x="-650240" y="-170911"/>
            <a:ext cx="1300480" cy="2083793"/>
            <a:chOff x="10901680" y="2367280"/>
            <a:chExt cx="1300480" cy="2083793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FE88AB29-39DC-4C9D-8932-B5BE71C60D90}"/>
                </a:ext>
              </a:extLst>
            </p:cNvPr>
            <p:cNvCxnSpPr>
              <a:stCxn id="12" idx="0"/>
              <a:endCxn id="15" idx="4"/>
            </p:cNvCxnSpPr>
            <p:nvPr/>
          </p:nvCxnSpPr>
          <p:spPr>
            <a:xfrm flipH="1">
              <a:off x="11551919" y="2367280"/>
              <a:ext cx="1" cy="208379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EFDC937C-B11E-4419-A73F-AEB18732388E}"/>
                </a:ext>
              </a:extLst>
            </p:cNvPr>
            <p:cNvSpPr/>
            <p:nvPr/>
          </p:nvSpPr>
          <p:spPr>
            <a:xfrm>
              <a:off x="10901680" y="2367280"/>
              <a:ext cx="1300480" cy="13004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23A328C2-A86C-4C18-9981-F765A355AFC7}"/>
                </a:ext>
              </a:extLst>
            </p:cNvPr>
            <p:cNvSpPr/>
            <p:nvPr/>
          </p:nvSpPr>
          <p:spPr>
            <a:xfrm>
              <a:off x="11150599" y="3233342"/>
              <a:ext cx="802640" cy="80264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EEB6D069-08F6-4BE9-9748-09BE2D1E5CCC}"/>
                </a:ext>
              </a:extLst>
            </p:cNvPr>
            <p:cNvSpPr/>
            <p:nvPr/>
          </p:nvSpPr>
          <p:spPr>
            <a:xfrm>
              <a:off x="11343639" y="3874571"/>
              <a:ext cx="416560" cy="4165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B10D174F-6F3F-43D0-AF05-703594396908}"/>
                </a:ext>
              </a:extLst>
            </p:cNvPr>
            <p:cNvSpPr/>
            <p:nvPr/>
          </p:nvSpPr>
          <p:spPr>
            <a:xfrm>
              <a:off x="11448853" y="4244942"/>
              <a:ext cx="206131" cy="20613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DE159F7-3A11-447D-9449-8272BAC3C667}"/>
              </a:ext>
            </a:extLst>
          </p:cNvPr>
          <p:cNvGrpSpPr/>
          <p:nvPr/>
        </p:nvGrpSpPr>
        <p:grpSpPr>
          <a:xfrm rot="10800000">
            <a:off x="11519270" y="4798508"/>
            <a:ext cx="1300480" cy="2083793"/>
            <a:chOff x="10901680" y="2367280"/>
            <a:chExt cx="1300480" cy="2083793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E348E4C3-56AB-460B-889D-12B14BAE2805}"/>
                </a:ext>
              </a:extLst>
            </p:cNvPr>
            <p:cNvCxnSpPr>
              <a:stCxn id="18" idx="0"/>
              <a:endCxn id="21" idx="4"/>
            </p:cNvCxnSpPr>
            <p:nvPr/>
          </p:nvCxnSpPr>
          <p:spPr>
            <a:xfrm flipH="1">
              <a:off x="11551919" y="2367280"/>
              <a:ext cx="1" cy="208379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5581DA01-82AC-4EF4-9AD9-6121612C3171}"/>
                </a:ext>
              </a:extLst>
            </p:cNvPr>
            <p:cNvSpPr/>
            <p:nvPr/>
          </p:nvSpPr>
          <p:spPr>
            <a:xfrm>
              <a:off x="10901680" y="2367280"/>
              <a:ext cx="1300480" cy="13004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ED8A40CA-2612-46A1-8E63-88E3D9EDB3F3}"/>
                </a:ext>
              </a:extLst>
            </p:cNvPr>
            <p:cNvSpPr/>
            <p:nvPr/>
          </p:nvSpPr>
          <p:spPr>
            <a:xfrm>
              <a:off x="11150599" y="3233342"/>
              <a:ext cx="802640" cy="80264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233131F6-F384-4086-A24E-ABA83D2C1EBC}"/>
                </a:ext>
              </a:extLst>
            </p:cNvPr>
            <p:cNvSpPr/>
            <p:nvPr/>
          </p:nvSpPr>
          <p:spPr>
            <a:xfrm>
              <a:off x="11343639" y="3874571"/>
              <a:ext cx="416560" cy="4165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AB632E7F-07D1-4574-B7FB-16467361E690}"/>
                </a:ext>
              </a:extLst>
            </p:cNvPr>
            <p:cNvSpPr/>
            <p:nvPr/>
          </p:nvSpPr>
          <p:spPr>
            <a:xfrm>
              <a:off x="11448853" y="4244942"/>
              <a:ext cx="206131" cy="20613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36163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1345" y="3478531"/>
            <a:ext cx="1044575" cy="63500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875" y="276232"/>
            <a:ext cx="3403600" cy="1571625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184" y="2658115"/>
            <a:ext cx="2647951" cy="1933575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41184" y="569601"/>
            <a:ext cx="2079625" cy="1870075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2902" y="3940181"/>
            <a:ext cx="9367520" cy="2684145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6033" y="6208400"/>
            <a:ext cx="12243435" cy="71056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875428" y="910022"/>
            <a:ext cx="68424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Tạm</a:t>
            </a:r>
            <a:r>
              <a:rPr lang="en-US" altLang="zh-CN" sz="8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80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biệt</a:t>
            </a:r>
            <a:r>
              <a:rPr lang="en-US" altLang="zh-CN" sz="8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80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và</a:t>
            </a:r>
            <a:r>
              <a:rPr lang="en-US" altLang="zh-CN" sz="8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</a:p>
          <a:p>
            <a:pPr algn="ctr"/>
            <a:r>
              <a:rPr lang="en-US" altLang="zh-CN" sz="80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hẹn</a:t>
            </a:r>
            <a:r>
              <a:rPr lang="en-US" altLang="zh-CN" sz="8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80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gặp</a:t>
            </a:r>
            <a:r>
              <a:rPr lang="en-US" altLang="zh-CN" sz="8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80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lại</a:t>
            </a:r>
            <a:r>
              <a:rPr lang="en-US" altLang="zh-CN" sz="8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31378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ClassicFrameVTI">
  <a:themeElements>
    <a:clrScheme name="AnalogousFromLightSeedLeftStep">
      <a:dk1>
        <a:srgbClr val="000000"/>
      </a:dk1>
      <a:lt1>
        <a:srgbClr val="FFFFFF"/>
      </a:lt1>
      <a:dk2>
        <a:srgbClr val="302441"/>
      </a:dk2>
      <a:lt2>
        <a:srgbClr val="E5E8E2"/>
      </a:lt2>
      <a:accent1>
        <a:srgbClr val="A991CB"/>
      </a:accent1>
      <a:accent2>
        <a:srgbClr val="7979C0"/>
      </a:accent2>
      <a:accent3>
        <a:srgbClr val="8CA6C9"/>
      </a:accent3>
      <a:accent4>
        <a:srgbClr val="73ABB7"/>
      </a:accent4>
      <a:accent5>
        <a:srgbClr val="7CAEA2"/>
      </a:accent5>
      <a:accent6>
        <a:srgbClr val="6FB185"/>
      </a:accent6>
      <a:hlink>
        <a:srgbClr val="738A54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1_ClassicFrameVTI">
  <a:themeElements>
    <a:clrScheme name="AnalogousFromLightSeedLeftStep">
      <a:dk1>
        <a:srgbClr val="000000"/>
      </a:dk1>
      <a:lt1>
        <a:srgbClr val="FFFFFF"/>
      </a:lt1>
      <a:dk2>
        <a:srgbClr val="302441"/>
      </a:dk2>
      <a:lt2>
        <a:srgbClr val="E5E8E2"/>
      </a:lt2>
      <a:accent1>
        <a:srgbClr val="A991CB"/>
      </a:accent1>
      <a:accent2>
        <a:srgbClr val="7979C0"/>
      </a:accent2>
      <a:accent3>
        <a:srgbClr val="8CA6C9"/>
      </a:accent3>
      <a:accent4>
        <a:srgbClr val="73ABB7"/>
      </a:accent4>
      <a:accent5>
        <a:srgbClr val="7CAEA2"/>
      </a:accent5>
      <a:accent6>
        <a:srgbClr val="6FB185"/>
      </a:accent6>
      <a:hlink>
        <a:srgbClr val="738A54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lassicFrameVTI" id="{4FA2A165-EC65-4FB0-B019-8C8876A1D8E3}" vid="{9D78F1F1-8226-42FD-A1A3-975EDF6D60F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171</Words>
  <Application>Microsoft Office PowerPoint</Application>
  <PresentationFormat>Custom</PresentationFormat>
  <Paragraphs>25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ClassicFrameVTI</vt:lpstr>
      <vt:lpstr>1_ClassicFrameVTI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 : trên- dưới, trái – phải, trước-  sau, ở giữa</dc:title>
  <dc:creator>1</dc:creator>
  <cp:lastModifiedBy>Techsi.vn</cp:lastModifiedBy>
  <cp:revision>53</cp:revision>
  <dcterms:created xsi:type="dcterms:W3CDTF">2020-08-10T03:18:16Z</dcterms:created>
  <dcterms:modified xsi:type="dcterms:W3CDTF">2024-09-11T07:59:35Z</dcterms:modified>
</cp:coreProperties>
</file>