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61" r:id="rId3"/>
    <p:sldId id="262" r:id="rId4"/>
    <p:sldId id="263" r:id="rId5"/>
    <p:sldId id="268" r:id="rId6"/>
    <p:sldId id="269" r:id="rId7"/>
    <p:sldId id="31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88A-9276-4B21-8FE4-23301F0BEBC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jpeg"/><Relationship Id="rId20" Type="http://schemas.openxmlformats.org/officeDocument/2006/relationships/image" Target="../media/image19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4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FBB41F-119F-5ACC-892D-1311D337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" r="3467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7" y="1300548"/>
            <a:ext cx="9048466" cy="5799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34" y="2622296"/>
            <a:ext cx="8843751" cy="3583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4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WordArt 20">
            <a:extLst>
              <a:ext uri="{FF2B5EF4-FFF2-40B4-BE49-F238E27FC236}">
                <a16:creationId xmlns:a16="http://schemas.microsoft.com/office/drawing/2014/main" id="{39C4D7C9-E7F0-2BE1-A363-C2CC488ADA6E}"/>
              </a:ext>
            </a:extLst>
          </p:cNvPr>
          <p:cNvSpPr>
            <a:spLocks/>
          </p:cNvSpPr>
          <p:nvPr/>
        </p:nvSpPr>
        <p:spPr bwMode="auto">
          <a:xfrm>
            <a:off x="3086100" y="3105834"/>
            <a:ext cx="2971800" cy="6463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</a:t>
            </a:r>
          </a:p>
          <a:p>
            <a:pPr algn="ctr">
              <a:spcAft>
                <a:spcPts val="450"/>
              </a:spcAft>
            </a:pP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- k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04" y="4493946"/>
            <a:ext cx="406894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Bùi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</a:t>
            </a:r>
          </a:p>
        </p:txBody>
      </p:sp>
    </p:spTree>
    <p:extLst>
      <p:ext uri="{BB962C8B-B14F-4D97-AF65-F5344CB8AC3E}">
        <p14:creationId xmlns:p14="http://schemas.microsoft.com/office/powerpoint/2010/main" val="20617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Trß ch¬i: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H¸i hoa</a:t>
            </a: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.VnAvant" pitchFamily="34" charset="0"/>
            </a:endParaRPr>
          </a:p>
          <a:p>
            <a:pPr algn="ctr"/>
            <a:r>
              <a:rPr lang="en-US" b="1"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latin typeface=".VnAvant" pitchFamily="34" charset="0"/>
              </a:rPr>
              <a:t> ch÷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91000" y="381000"/>
            <a:ext cx="1266825" cy="1676400"/>
            <a:chOff x="2544" y="144"/>
            <a:chExt cx="798" cy="1056"/>
          </a:xfrm>
        </p:grpSpPr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0" y="480"/>
              <a:ext cx="168" cy="387"/>
            </a:xfrm>
            <a:prstGeom prst="rect">
              <a:avLst/>
            </a:prstGeom>
            <a:noFill/>
          </p:spPr>
        </p:pic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5434E-6 L -0.01927 0.554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ch÷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9900"/>
                  </a:solidFill>
                  <a:latin typeface=".VnAvantH" pitchFamily="34" charset="0"/>
                </a:rPr>
                <a:t>k</a:t>
              </a: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457451"/>
            <a:ext cx="4914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165</Words>
  <Application>Microsoft Office PowerPoint</Application>
  <PresentationFormat>On-screen Show (4:3)</PresentationFormat>
  <Paragraphs>50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.VnAristote</vt:lpstr>
      <vt:lpstr>.VnAvant</vt:lpstr>
      <vt:lpstr>.VnAvantH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hang thuy</cp:lastModifiedBy>
  <cp:revision>5</cp:revision>
  <dcterms:created xsi:type="dcterms:W3CDTF">2015-02-01T14:56:26Z</dcterms:created>
  <dcterms:modified xsi:type="dcterms:W3CDTF">2024-12-23T03:52:58Z</dcterms:modified>
</cp:coreProperties>
</file>