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18" r:id="rId2"/>
    <p:sldId id="275" r:id="rId3"/>
    <p:sldId id="273" r:id="rId4"/>
    <p:sldId id="256" r:id="rId5"/>
    <p:sldId id="276" r:id="rId6"/>
    <p:sldId id="257" r:id="rId7"/>
    <p:sldId id="277" r:id="rId8"/>
    <p:sldId id="258" r:id="rId9"/>
    <p:sldId id="265" r:id="rId10"/>
    <p:sldId id="261" r:id="rId11"/>
    <p:sldId id="280" r:id="rId12"/>
    <p:sldId id="279" r:id="rId13"/>
    <p:sldId id="31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D254"/>
    <a:srgbClr val="008000"/>
    <a:srgbClr val="D95656"/>
    <a:srgbClr val="FFFFFF"/>
    <a:srgbClr val="C1D217"/>
    <a:srgbClr val="64D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673B6-D356-4467-B988-2B027728D6C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DA98-49C5-4B2E-A222-6FC496726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0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5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0EB2-131F-4895-B530-BF97E0FAF53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8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frame with stars and butterflies&#10;&#10;Description automatically generated">
            <a:extLst>
              <a:ext uri="{FF2B5EF4-FFF2-40B4-BE49-F238E27FC236}">
                <a16:creationId xmlns:a16="http://schemas.microsoft.com/office/drawing/2014/main" id="{5B59BE00-9099-984F-B403-B3E5BE6F3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08" b="3374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4" name="Text Box 16">
            <a:extLst>
              <a:ext uri="{FF2B5EF4-FFF2-40B4-BE49-F238E27FC236}">
                <a16:creationId xmlns:a16="http://schemas.microsoft.com/office/drawing/2014/main" id="{FF76B054-6746-120B-97DD-C061AF8C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396"/>
            <a:ext cx="12064621" cy="7425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8CDFD079-878F-236A-6F65-BF8B41F40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65" y="2387122"/>
            <a:ext cx="11791668" cy="4470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6" name="WordArt 20">
            <a:extLst>
              <a:ext uri="{FF2B5EF4-FFF2-40B4-BE49-F238E27FC236}">
                <a16:creationId xmlns:a16="http://schemas.microsoft.com/office/drawing/2014/main" id="{39C4D7C9-E7F0-2BE1-A363-C2CC488ADA6E}"/>
              </a:ext>
            </a:extLst>
          </p:cNvPr>
          <p:cNvSpPr>
            <a:spLocks/>
          </p:cNvSpPr>
          <p:nvPr/>
        </p:nvSpPr>
        <p:spPr bwMode="auto">
          <a:xfrm>
            <a:off x="4034698" y="2886202"/>
            <a:ext cx="3837188" cy="8967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8D71601-73A4-B9D1-A173-5294D59AE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4697" y="4341277"/>
            <a:ext cx="4997355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altLang="en-US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>
            <a:extLst>
              <a:ext uri="{FF2B5EF4-FFF2-40B4-BE49-F238E27FC236}">
                <a16:creationId xmlns:a16="http://schemas.microsoft.com/office/drawing/2014/main" id="{ABB3DED1-6218-A2CD-607F-CA7FB8DFE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09601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1">
              <a:solidFill>
                <a:srgbClr val="003300"/>
              </a:solidFill>
            </a:endParaRPr>
          </a:p>
        </p:txBody>
      </p:sp>
      <p:pic>
        <p:nvPicPr>
          <p:cNvPr id="7189" name="Picture 21" descr="huou">
            <a:extLst>
              <a:ext uri="{FF2B5EF4-FFF2-40B4-BE49-F238E27FC236}">
                <a16:creationId xmlns:a16="http://schemas.microsoft.com/office/drawing/2014/main" id="{DF2AB414-1D27-027A-363F-8924988AE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r="16800" b="6201"/>
          <a:stretch>
            <a:fillRect/>
          </a:stretch>
        </p:blipFill>
        <p:spPr bwMode="auto">
          <a:xfrm>
            <a:off x="7543800" y="2209800"/>
            <a:ext cx="1676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utoShape 31">
            <a:extLst>
              <a:ext uri="{FF2B5EF4-FFF2-40B4-BE49-F238E27FC236}">
                <a16:creationId xmlns:a16="http://schemas.microsoft.com/office/drawing/2014/main" id="{46C35C43-8168-2D2C-A19B-1BAE525BDA92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4684713" y="3925888"/>
            <a:ext cx="228600" cy="149225"/>
          </a:xfrm>
          <a:prstGeom prst="rtTriangle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7202" name="Picture 34">
            <a:extLst>
              <a:ext uri="{FF2B5EF4-FFF2-40B4-BE49-F238E27FC236}">
                <a16:creationId xmlns:a16="http://schemas.microsoft.com/office/drawing/2014/main" id="{4A3BBD58-9200-C9EB-5E9A-399A4582F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733800"/>
            <a:ext cx="984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35">
            <a:extLst>
              <a:ext uri="{FF2B5EF4-FFF2-40B4-BE49-F238E27FC236}">
                <a16:creationId xmlns:a16="http://schemas.microsoft.com/office/drawing/2014/main" id="{2BD450AC-64C4-575D-DCCF-CBA765BDB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57201"/>
            <a:ext cx="431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000">
                <a:solidFill>
                  <a:srgbClr val="FF00FF"/>
                </a:solidFill>
              </a:rPr>
              <a:t>.</a:t>
            </a:r>
          </a:p>
        </p:txBody>
      </p:sp>
      <p:sp>
        <p:nvSpPr>
          <p:cNvPr id="12295" name="Rectangle 36">
            <a:extLst>
              <a:ext uri="{FF2B5EF4-FFF2-40B4-BE49-F238E27FC236}">
                <a16:creationId xmlns:a16="http://schemas.microsoft.com/office/drawing/2014/main" id="{96938BA4-1F91-D5EB-00F2-4E258EF8F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743201"/>
            <a:ext cx="431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000">
                <a:solidFill>
                  <a:srgbClr val="FF00FF"/>
                </a:solidFill>
              </a:rPr>
              <a:t>.</a:t>
            </a:r>
          </a:p>
        </p:txBody>
      </p:sp>
      <p:pic>
        <p:nvPicPr>
          <p:cNvPr id="12296" name="Picture 18" descr="7">
            <a:extLst>
              <a:ext uri="{FF2B5EF4-FFF2-40B4-BE49-F238E27FC236}">
                <a16:creationId xmlns:a16="http://schemas.microsoft.com/office/drawing/2014/main" id="{B3F47F47-51F9-37EF-EAB3-D914586E70F4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5257800"/>
          </a:xfrm>
        </p:spPr>
      </p:pic>
      <p:sp>
        <p:nvSpPr>
          <p:cNvPr id="12297" name="Text Box 20">
            <a:extLst>
              <a:ext uri="{FF2B5EF4-FFF2-40B4-BE49-F238E27FC236}">
                <a16:creationId xmlns:a16="http://schemas.microsoft.com/office/drawing/2014/main" id="{A81E266E-BE05-904F-2805-160BD980F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87989"/>
            <a:ext cx="7696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     </a:t>
            </a:r>
            <a:r>
              <a:rPr lang="en-US" altLang="en-US" sz="2400" b="1" dirty="0" err="1"/>
              <a:t>Học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tập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thật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tốt</a:t>
            </a:r>
            <a:r>
              <a:rPr lang="en-US" altLang="en-US" sz="2400" b="1" dirty="0"/>
              <a:t>                  </a:t>
            </a:r>
            <a:r>
              <a:rPr lang="en-US" altLang="en-US" sz="2400" b="1" dirty="0" err="1"/>
              <a:t>Trò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giỏi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kết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đoàn</a:t>
            </a:r>
            <a:endParaRPr lang="en-US" altLang="en-US" sz="2400" b="1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     </a:t>
            </a:r>
            <a:r>
              <a:rPr lang="en-US" altLang="en-US" sz="2400" b="1" dirty="0" err="1"/>
              <a:t>Xứng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đáng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cháu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ngoan</a:t>
            </a:r>
            <a:r>
              <a:rPr lang="en-US" altLang="en-US" sz="2400" b="1" dirty="0"/>
              <a:t>     </a:t>
            </a:r>
            <a:r>
              <a:rPr lang="en-US" altLang="en-US" sz="2400" b="1" dirty="0" err="1"/>
              <a:t>Thắm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tình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bè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bạn</a:t>
            </a:r>
            <a:endParaRPr lang="en-US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01112 L -0.33334 -0.188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Border-88074">
            <a:extLst>
              <a:ext uri="{FF2B5EF4-FFF2-40B4-BE49-F238E27FC236}">
                <a16:creationId xmlns:a16="http://schemas.microsoft.com/office/drawing/2014/main" id="{BE65B1DC-C526-D06A-9AD0-7FACD2416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>
            <a:extLst>
              <a:ext uri="{FF2B5EF4-FFF2-40B4-BE49-F238E27FC236}">
                <a16:creationId xmlns:a16="http://schemas.microsoft.com/office/drawing/2014/main" id="{FDF9181A-C920-2F49-14F3-FE0F561C3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2192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6D13F188-6000-A10D-A42C-540298F41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2819400"/>
            <a:ext cx="58959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600" b="1">
              <a:solidFill>
                <a:srgbClr val="FF0000"/>
              </a:solidFill>
            </a:endParaRPr>
          </a:p>
          <a:p>
            <a:pPr algn="ctr" eaLnBrk="1" hangingPunct="1"/>
            <a:endParaRPr lang="en-US" altLang="en-US" sz="3600" b="1">
              <a:solidFill>
                <a:srgbClr val="FF0000"/>
              </a:solidFill>
            </a:endParaRPr>
          </a:p>
          <a:p>
            <a:pPr algn="ctr" eaLnBrk="1" hangingPunct="1"/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8B69C29D-0438-F944-E7F2-BAEA50F63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648201"/>
            <a:ext cx="184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000" b="1">
              <a:solidFill>
                <a:srgbClr val="9900CC"/>
              </a:solidFill>
            </a:endParaRPr>
          </a:p>
          <a:p>
            <a:pPr eaLnBrk="1" hangingPunct="1"/>
            <a:endParaRPr lang="en-US" altLang="en-US" sz="3000" b="1">
              <a:solidFill>
                <a:schemeClr val="accent2"/>
              </a:solidFill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B4A23817-A008-2581-3664-9AACFDEAD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336" y="685800"/>
            <a:ext cx="46166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D4A43862-5BB8-C6C1-8B1C-98D39AE2B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36" y="1182964"/>
            <a:ext cx="10208525" cy="445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altLang="en-US" sz="2400" b="1" dirty="0"/>
              <a:t>* Đàm thoại: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en-US" sz="2400" b="1" dirty="0"/>
              <a:t>- Bài thơ có tên là gì? Của tác giả nào?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en-US" sz="2400" b="1" dirty="0"/>
              <a:t>- Khi đến lớp học thì các bạn đã phát hiện gì?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en-US" sz="2400" b="1" dirty="0"/>
              <a:t>- khi biết bạn thỏ bị ốm, thì các bạn trong lớp  như thế nào?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en-US" sz="2400" b="1" dirty="0"/>
              <a:t>- C</a:t>
            </a:r>
            <a:r>
              <a:rPr lang="vi-VN" altLang="en-US" sz="2400" b="1" dirty="0"/>
              <a:t>ác con</a:t>
            </a:r>
            <a:r>
              <a:rPr lang="it-IT" altLang="en-US" sz="2400" b="1" dirty="0"/>
              <a:t> thấy tình cảm của các bạn dành cho thỏ thế nào?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err="1"/>
              <a:t>Thể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hiện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trong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câu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thơ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nào</a:t>
            </a:r>
            <a:r>
              <a:rPr lang="en-US" altLang="en-US" sz="2400" b="1" dirty="0"/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/>
              <a:t>- </a:t>
            </a:r>
            <a:r>
              <a:rPr lang="en-US" altLang="en-US" sz="2400" b="1" dirty="0" err="1"/>
              <a:t>Nếu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như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trong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lớp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mình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bạn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bị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ốm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thì</a:t>
            </a:r>
            <a:r>
              <a:rPr lang="en-US" altLang="en-US" sz="2400" b="1" dirty="0"/>
              <a:t> c/c </a:t>
            </a:r>
            <a:r>
              <a:rPr lang="en-US" altLang="en-US" sz="2400" b="1" dirty="0" err="1"/>
              <a:t>làm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gì</a:t>
            </a:r>
            <a:r>
              <a:rPr lang="en-US" altLang="en-US" sz="2400" b="1" dirty="0"/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/>
              <a:t>- GD: </a:t>
            </a:r>
            <a:r>
              <a:rPr lang="en-US" altLang="en-US" sz="2400" b="1" dirty="0" err="1"/>
              <a:t>Trẻ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yêu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thương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quan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tâm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giúp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đỡ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nhau</a:t>
            </a:r>
            <a:r>
              <a:rPr lang="en-US" altLang="en-US" sz="2400" b="1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3 0.05486 C 0.45833 0.05532 0.20087 0.00717 -0.0566 -0.04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7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hong-thuy-02.jpg">
            <a:extLst>
              <a:ext uri="{FF2B5EF4-FFF2-40B4-BE49-F238E27FC236}">
                <a16:creationId xmlns:a16="http://schemas.microsoft.com/office/drawing/2014/main" id="{C0F86A24-672A-2FE7-B09A-B79B7AD18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hoa bướm">
            <a:extLst>
              <a:ext uri="{FF2B5EF4-FFF2-40B4-BE49-F238E27FC236}">
                <a16:creationId xmlns:a16="http://schemas.microsoft.com/office/drawing/2014/main" id="{5AF6DDAF-72E0-831E-A9AA-CEA590231B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10200"/>
            <a:ext cx="114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hoa bướm">
            <a:extLst>
              <a:ext uri="{FF2B5EF4-FFF2-40B4-BE49-F238E27FC236}">
                <a16:creationId xmlns:a16="http://schemas.microsoft.com/office/drawing/2014/main" id="{FB8D48F8-F655-66E1-21FA-A296373E9D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410200"/>
            <a:ext cx="114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7">
            <a:extLst>
              <a:ext uri="{FF2B5EF4-FFF2-40B4-BE49-F238E27FC236}">
                <a16:creationId xmlns:a16="http://schemas.microsoft.com/office/drawing/2014/main" id="{E81DCE22-E61D-F032-ECA3-101302779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30" y="814802"/>
            <a:ext cx="8305800" cy="429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288EA-7BE6-4109-9C4D-7B710BA8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174E440E-1719-4B5E-A715-ECAB178F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539" y="1039292"/>
            <a:ext cx="797029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Giờ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quen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văn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hôm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nay 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đã kết thúc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Cảm ơn các con!</a:t>
            </a: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Cô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luôn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chăm ngoan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giỏi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5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952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8CFB7-7739-494A-B5A4-E93068D1BAD0}"/>
              </a:ext>
            </a:extLst>
          </p:cNvPr>
          <p:cNvSpPr txBox="1"/>
          <p:nvPr/>
        </p:nvSpPr>
        <p:spPr>
          <a:xfrm>
            <a:off x="1524000" y="2134258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084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order-88074">
            <a:extLst>
              <a:ext uri="{FF2B5EF4-FFF2-40B4-BE49-F238E27FC236}">
                <a16:creationId xmlns:a16="http://schemas.microsoft.com/office/drawing/2014/main" id="{8360DD1F-AA5B-7807-A5BF-5F0C9E3FA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>
            <a:extLst>
              <a:ext uri="{FF2B5EF4-FFF2-40B4-BE49-F238E27FC236}">
                <a16:creationId xmlns:a16="http://schemas.microsoft.com/office/drawing/2014/main" id="{36EE9FD8-8CD5-B9B9-C93A-DC94338C1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2192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124" name="Text Box 6">
            <a:extLst>
              <a:ext uri="{FF2B5EF4-FFF2-40B4-BE49-F238E27FC236}">
                <a16:creationId xmlns:a16="http://schemas.microsoft.com/office/drawing/2014/main" id="{F26FFB32-DF9D-B439-8053-CEAC0093E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2819400"/>
            <a:ext cx="58959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600" b="1">
              <a:solidFill>
                <a:srgbClr val="FF0000"/>
              </a:solidFill>
            </a:endParaRPr>
          </a:p>
          <a:p>
            <a:pPr algn="ctr" eaLnBrk="1" hangingPunct="1"/>
            <a:endParaRPr lang="en-US" altLang="en-US" sz="3600" b="1">
              <a:solidFill>
                <a:srgbClr val="FF0000"/>
              </a:solidFill>
            </a:endParaRPr>
          </a:p>
          <a:p>
            <a:pPr algn="ctr" eaLnBrk="1" hangingPunct="1"/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EFFDECC7-C7CB-9190-C9ED-A811FED96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648201"/>
            <a:ext cx="184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000" b="1">
              <a:solidFill>
                <a:srgbClr val="9900CC"/>
              </a:solidFill>
            </a:endParaRPr>
          </a:p>
          <a:p>
            <a:pPr eaLnBrk="1" hangingPunct="1"/>
            <a:endParaRPr lang="en-US" altLang="en-US" sz="3000" b="1">
              <a:solidFill>
                <a:schemeClr val="accent2"/>
              </a:solidFill>
            </a:endParaRP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D96F0279-3203-DB7B-3DF7-E1521B764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336" y="685800"/>
            <a:ext cx="46166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6FEECD21-E382-F83D-0DAF-CCCF61527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762001"/>
            <a:ext cx="7467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</a:rPr>
              <a:t>      </a:t>
            </a:r>
          </a:p>
        </p:txBody>
      </p:sp>
      <p:pic>
        <p:nvPicPr>
          <p:cNvPr id="27660" name="Picture 12" descr="BCKMC007">
            <a:extLst>
              <a:ext uri="{FF2B5EF4-FFF2-40B4-BE49-F238E27FC236}">
                <a16:creationId xmlns:a16="http://schemas.microsoft.com/office/drawing/2014/main" id="{3111F114-12D8-9F5D-56E2-02302C2D4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228600"/>
            <a:ext cx="86963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3">
            <a:extLst>
              <a:ext uri="{FF2B5EF4-FFF2-40B4-BE49-F238E27FC236}">
                <a16:creationId xmlns:a16="http://schemas.microsoft.com/office/drawing/2014/main" id="{4403151C-2418-D1EF-5CAA-5A40E495A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101850"/>
            <a:ext cx="62609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“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3 0.05486 C 0.45833 0.05532 0.20087 0.00717 -0.0566 -0.04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7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>
            <a:extLst>
              <a:ext uri="{FF2B5EF4-FFF2-40B4-BE49-F238E27FC236}">
                <a16:creationId xmlns:a16="http://schemas.microsoft.com/office/drawing/2014/main" id="{A8BE15E2-3DD1-6C72-86F6-A0B1765BB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"/>
            <a:ext cx="79248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300" b="1" dirty="0">
                <a:solidFill>
                  <a:srgbClr val="9900CC"/>
                </a:solidFill>
              </a:rPr>
              <a:t>                       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BẠN</a:t>
            </a:r>
          </a:p>
          <a:p>
            <a:pPr eaLnBrk="1" hangingPunct="1"/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Gâu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endParaRPr lang="en-US" altLang="en-US" sz="28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Thây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altLang="en-US" sz="28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      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.</a:t>
            </a:r>
            <a:endParaRPr lang="en-US" altLang="en-US" sz="3300" dirty="0">
              <a:solidFill>
                <a:srgbClr val="9900CC"/>
              </a:solidFill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3300" dirty="0">
              <a:solidFill>
                <a:srgbClr val="9900CC"/>
              </a:solidFill>
            </a:endParaRPr>
          </a:p>
          <a:p>
            <a:pPr eaLnBrk="1" hangingPunct="1"/>
            <a:endParaRPr lang="en-US" altLang="en-US" sz="5000" b="1" dirty="0">
              <a:solidFill>
                <a:srgbClr val="FF0000"/>
              </a:solidFill>
            </a:endParaRPr>
          </a:p>
          <a:p>
            <a:pPr eaLnBrk="1" hangingPunct="1"/>
            <a:endParaRPr lang="en-US" altLang="en-US" sz="5000" b="1" dirty="0">
              <a:solidFill>
                <a:srgbClr val="FF0000"/>
              </a:solidFill>
            </a:endParaRPr>
          </a:p>
        </p:txBody>
      </p:sp>
      <p:sp>
        <p:nvSpPr>
          <p:cNvPr id="6147" name="AutoShape 17">
            <a:extLst>
              <a:ext uri="{FF2B5EF4-FFF2-40B4-BE49-F238E27FC236}">
                <a16:creationId xmlns:a16="http://schemas.microsoft.com/office/drawing/2014/main" id="{525C70F5-649C-A357-2FFA-CAF1666451BC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4339432" y="1070769"/>
            <a:ext cx="95250" cy="87313"/>
          </a:xfrm>
          <a:prstGeom prst="rtTriangl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148" name="AutoShape 18">
            <a:extLst>
              <a:ext uri="{FF2B5EF4-FFF2-40B4-BE49-F238E27FC236}">
                <a16:creationId xmlns:a16="http://schemas.microsoft.com/office/drawing/2014/main" id="{4C3E7575-5268-6869-7BC7-4F44E7488952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3506788" y="1065213"/>
            <a:ext cx="76200" cy="79375"/>
          </a:xfrm>
          <a:prstGeom prst="rtTriangl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149" name="AutoShape 19">
            <a:extLst>
              <a:ext uri="{FF2B5EF4-FFF2-40B4-BE49-F238E27FC236}">
                <a16:creationId xmlns:a16="http://schemas.microsoft.com/office/drawing/2014/main" id="{99BE91D1-0049-1F01-98CC-DE87CED90890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7545388" y="531813"/>
            <a:ext cx="76200" cy="79375"/>
          </a:xfrm>
          <a:prstGeom prst="rtTriangl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151" name="Rectangle 22">
            <a:extLst>
              <a:ext uri="{FF2B5EF4-FFF2-40B4-BE49-F238E27FC236}">
                <a16:creationId xmlns:a16="http://schemas.microsoft.com/office/drawing/2014/main" id="{2F9FA89D-427D-7978-D5D7-8BF02DA08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CC33"/>
                </a:solidFill>
              </a:rPr>
              <a:t>.</a:t>
            </a:r>
          </a:p>
        </p:txBody>
      </p:sp>
      <p:sp>
        <p:nvSpPr>
          <p:cNvPr id="6152" name="Rectangle 23">
            <a:extLst>
              <a:ext uri="{FF2B5EF4-FFF2-40B4-BE49-F238E27FC236}">
                <a16:creationId xmlns:a16="http://schemas.microsoft.com/office/drawing/2014/main" id="{D8FA3CBE-6C5C-F10E-D6A5-B8A1F0271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CC33"/>
                </a:solidFill>
              </a:rPr>
              <a:t>.</a:t>
            </a:r>
          </a:p>
        </p:txBody>
      </p:sp>
      <p:sp>
        <p:nvSpPr>
          <p:cNvPr id="6153" name="Rectangle 24">
            <a:extLst>
              <a:ext uri="{FF2B5EF4-FFF2-40B4-BE49-F238E27FC236}">
                <a16:creationId xmlns:a16="http://schemas.microsoft.com/office/drawing/2014/main" id="{17D7449C-21F9-C9A1-74CC-5DC111E35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1" y="1371601"/>
            <a:ext cx="3603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000">
                <a:solidFill>
                  <a:srgbClr val="9900CC"/>
                </a:solidFill>
              </a:rPr>
              <a:t>.</a:t>
            </a:r>
          </a:p>
        </p:txBody>
      </p:sp>
      <p:pic>
        <p:nvPicPr>
          <p:cNvPr id="6154" name="Picture 14" descr="IMG_20150922_222719 (1)">
            <a:extLst>
              <a:ext uri="{FF2B5EF4-FFF2-40B4-BE49-F238E27FC236}">
                <a16:creationId xmlns:a16="http://schemas.microsoft.com/office/drawing/2014/main" id="{514D7027-8079-3934-D0C3-BDEFD990C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51" y="2420689"/>
            <a:ext cx="8434317" cy="443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Khe123">
            <a:extLst>
              <a:ext uri="{FF2B5EF4-FFF2-40B4-BE49-F238E27FC236}">
                <a16:creationId xmlns:a16="http://schemas.microsoft.com/office/drawing/2014/main" id="{75D9447A-6ABE-FC7F-C1FC-4915CC6E1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5562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Line 18">
            <a:extLst>
              <a:ext uri="{FF2B5EF4-FFF2-40B4-BE49-F238E27FC236}">
                <a16:creationId xmlns:a16="http://schemas.microsoft.com/office/drawing/2014/main" id="{B507808F-882D-4DF6-DEE5-9A3D97A760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34200" y="2133600"/>
            <a:ext cx="1828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Rectangle 22">
            <a:extLst>
              <a:ext uri="{FF2B5EF4-FFF2-40B4-BE49-F238E27FC236}">
                <a16:creationId xmlns:a16="http://schemas.microsoft.com/office/drawing/2014/main" id="{86F84020-77BD-5A68-B797-7C28F096D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604385"/>
            <a:ext cx="6096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3300"/>
                </a:solidFill>
              </a:rPr>
              <a:t> 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97" name="Picture 25" descr="FC393A0D6B0F44E2BDCF0A912FDC3DC5">
            <a:extLst>
              <a:ext uri="{FF2B5EF4-FFF2-40B4-BE49-F238E27FC236}">
                <a16:creationId xmlns:a16="http://schemas.microsoft.com/office/drawing/2014/main" id="{E7272268-DD16-781C-DFB6-52FAAA2C22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914400"/>
            <a:ext cx="2514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AutoShape 27">
            <a:extLst>
              <a:ext uri="{FF2B5EF4-FFF2-40B4-BE49-F238E27FC236}">
                <a16:creationId xmlns:a16="http://schemas.microsoft.com/office/drawing/2014/main" id="{1AFDAC7F-E48C-0E21-A2F1-05D69C3DCE41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4034632" y="4652169"/>
            <a:ext cx="95250" cy="87313"/>
          </a:xfrm>
          <a:prstGeom prst="rtTriangle">
            <a:avLst/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175" name="Rectangle 28">
            <a:extLst>
              <a:ext uri="{FF2B5EF4-FFF2-40B4-BE49-F238E27FC236}">
                <a16:creationId xmlns:a16="http://schemas.microsoft.com/office/drawing/2014/main" id="{E2BDE7D7-3735-0BD5-291D-1E1718748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CC"/>
                </a:solidFill>
              </a:rPr>
              <a:t>.</a:t>
            </a:r>
          </a:p>
        </p:txBody>
      </p:sp>
      <p:sp>
        <p:nvSpPr>
          <p:cNvPr id="7176" name="Rectangle 29">
            <a:extLst>
              <a:ext uri="{FF2B5EF4-FFF2-40B4-BE49-F238E27FC236}">
                <a16:creationId xmlns:a16="http://schemas.microsoft.com/office/drawing/2014/main" id="{1CA83EE3-CE11-A896-F08F-C7D232BF6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CC"/>
                </a:solidFill>
              </a:rPr>
              <a:t>.</a:t>
            </a:r>
          </a:p>
        </p:txBody>
      </p:sp>
      <p:sp>
        <p:nvSpPr>
          <p:cNvPr id="7177" name="Rectangle 30">
            <a:extLst>
              <a:ext uri="{FF2B5EF4-FFF2-40B4-BE49-F238E27FC236}">
                <a16:creationId xmlns:a16="http://schemas.microsoft.com/office/drawing/2014/main" id="{3C3AD963-8EC8-2B9F-C6D7-2949A18DC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334001"/>
            <a:ext cx="395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0033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chanh">
            <a:extLst>
              <a:ext uri="{FF2B5EF4-FFF2-40B4-BE49-F238E27FC236}">
                <a16:creationId xmlns:a16="http://schemas.microsoft.com/office/drawing/2014/main" id="{B4B32A7A-85D3-BD69-64CE-2FE4658B9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5756" r="13142" b="10791"/>
          <a:stretch>
            <a:fillRect/>
          </a:stretch>
        </p:blipFill>
        <p:spPr bwMode="auto">
          <a:xfrm>
            <a:off x="2133600" y="2667000"/>
            <a:ext cx="2743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chanhdualeo">
            <a:extLst>
              <a:ext uri="{FF2B5EF4-FFF2-40B4-BE49-F238E27FC236}">
                <a16:creationId xmlns:a16="http://schemas.microsoft.com/office/drawing/2014/main" id="{F8855544-2280-F984-5BC3-33AE5CE3A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r="11949" b="2499"/>
          <a:stretch>
            <a:fillRect/>
          </a:stretch>
        </p:blipFill>
        <p:spPr bwMode="auto">
          <a:xfrm>
            <a:off x="2133600" y="228600"/>
            <a:ext cx="190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Line 19">
            <a:extLst>
              <a:ext uri="{FF2B5EF4-FFF2-40B4-BE49-F238E27FC236}">
                <a16:creationId xmlns:a16="http://schemas.microsoft.com/office/drawing/2014/main" id="{6F8AFC0C-CC3E-A849-830B-EC0C4F50BB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2590800"/>
            <a:ext cx="2971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" name="Line 20">
            <a:extLst>
              <a:ext uri="{FF2B5EF4-FFF2-40B4-BE49-F238E27FC236}">
                <a16:creationId xmlns:a16="http://schemas.microsoft.com/office/drawing/2014/main" id="{5C149053-67D6-AA1D-6975-BB6E0D7568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05200" y="1295400"/>
            <a:ext cx="3048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Rectangle 23">
            <a:extLst>
              <a:ext uri="{FF2B5EF4-FFF2-40B4-BE49-F238E27FC236}">
                <a16:creationId xmlns:a16="http://schemas.microsoft.com/office/drawing/2014/main" id="{157589C4-93B0-508C-81F3-67B944D97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105401"/>
            <a:ext cx="731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300" b="1" dirty="0">
                <a:solidFill>
                  <a:srgbClr val="FF0000"/>
                </a:solidFill>
              </a:rPr>
              <a:t>         </a:t>
            </a:r>
            <a:r>
              <a:rPr lang="en-US" altLang="en-US" sz="3600" b="1" dirty="0" err="1"/>
              <a:t>Mèo</a:t>
            </a:r>
            <a:r>
              <a:rPr lang="en-US" altLang="en-US" sz="3600" b="1" dirty="0"/>
              <a:t> </a:t>
            </a:r>
            <a:r>
              <a:rPr lang="en-US" altLang="en-US" sz="3600" b="1" dirty="0" err="1">
                <a:latin typeface="Century Gothic" panose="020B0502020202020204" pitchFamily="34" charset="0"/>
              </a:rPr>
              <a:t>t</a:t>
            </a:r>
            <a:r>
              <a:rPr lang="en-US" altLang="en-US" sz="3600" b="1" dirty="0" err="1"/>
              <a:t>ôi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mu</a:t>
            </a:r>
            <a:r>
              <a:rPr lang="en-US" altLang="en-US" sz="3600" b="1" dirty="0" err="1">
                <a:latin typeface="Century Gothic" panose="020B0502020202020204" pitchFamily="34" charset="0"/>
              </a:rPr>
              <a:t>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</a:t>
            </a:r>
            <a:r>
              <a:rPr lang="en-US" altLang="en-US" sz="3600" b="1" dirty="0" err="1">
                <a:latin typeface="Century Gothic" panose="020B0502020202020204" pitchFamily="34" charset="0"/>
              </a:rPr>
              <a:t>a</a:t>
            </a:r>
            <a:r>
              <a:rPr lang="en-US" altLang="en-US" sz="3600" b="1" dirty="0" err="1"/>
              <a:t>nh</a:t>
            </a:r>
            <a:endParaRPr lang="en-US" altLang="en-US" sz="3600" b="1" dirty="0"/>
          </a:p>
          <a:p>
            <a:pPr eaLnBrk="1" hangingPunct="1"/>
            <a:r>
              <a:rPr lang="en-US" altLang="en-US" sz="3600" b="1" dirty="0"/>
              <a:t>      </a:t>
            </a:r>
            <a:r>
              <a:rPr lang="en-US" altLang="en-US" sz="3600" b="1" dirty="0" err="1"/>
              <a:t>Đ</a:t>
            </a:r>
            <a:r>
              <a:rPr lang="en-US" altLang="en-US" sz="3600" b="1" dirty="0" err="1">
                <a:latin typeface="Century Gothic" panose="020B0502020202020204" pitchFamily="34" charset="0"/>
              </a:rPr>
              <a:t>á</a:t>
            </a:r>
            <a:r>
              <a:rPr lang="en-US" altLang="en-US" sz="3600" b="1" dirty="0" err="1"/>
              <a:t>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đường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</a:t>
            </a:r>
            <a:r>
              <a:rPr lang="en-US" altLang="en-US" sz="3600" b="1" dirty="0" err="1">
                <a:latin typeface="Century Gothic" panose="020B0502020202020204" pitchFamily="34" charset="0"/>
              </a:rPr>
              <a:t>át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ngọ</a:t>
            </a:r>
            <a:r>
              <a:rPr lang="en-US" altLang="en-US" sz="3600" b="1" dirty="0" err="1">
                <a:latin typeface="Century Gothic" panose="020B0502020202020204" pitchFamily="34" charset="0"/>
              </a:rPr>
              <a:t>t</a:t>
            </a:r>
            <a:endParaRPr lang="en-US" alt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8199" name="Rectangle 28">
            <a:extLst>
              <a:ext uri="{FF2B5EF4-FFF2-40B4-BE49-F238E27FC236}">
                <a16:creationId xmlns:a16="http://schemas.microsoft.com/office/drawing/2014/main" id="{145FBE09-1E89-B1A3-0A12-425160410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CC"/>
                </a:solidFill>
              </a:rPr>
              <a:t>.</a:t>
            </a:r>
          </a:p>
        </p:txBody>
      </p:sp>
      <p:sp>
        <p:nvSpPr>
          <p:cNvPr id="8200" name="Rectangle 29">
            <a:extLst>
              <a:ext uri="{FF2B5EF4-FFF2-40B4-BE49-F238E27FC236}">
                <a16:creationId xmlns:a16="http://schemas.microsoft.com/office/drawing/2014/main" id="{58EAD581-3545-8249-E983-953402E09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CC"/>
                </a:solidFill>
              </a:rPr>
              <a:t>.</a:t>
            </a:r>
          </a:p>
        </p:txBody>
      </p:sp>
      <p:sp>
        <p:nvSpPr>
          <p:cNvPr id="8201" name="AutoShape 31">
            <a:extLst>
              <a:ext uri="{FF2B5EF4-FFF2-40B4-BE49-F238E27FC236}">
                <a16:creationId xmlns:a16="http://schemas.microsoft.com/office/drawing/2014/main" id="{F0176C58-AECA-839F-4F1D-CACE64269182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3381375" y="3933825"/>
            <a:ext cx="171450" cy="76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8202" name="Picture 15" descr="tam the">
            <a:extLst>
              <a:ext uri="{FF2B5EF4-FFF2-40B4-BE49-F238E27FC236}">
                <a16:creationId xmlns:a16="http://schemas.microsoft.com/office/drawing/2014/main" id="{0FD6A6B4-4984-7D96-F436-261698B3F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1"/>
            <a:ext cx="41910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164-291-large">
            <a:extLst>
              <a:ext uri="{FF2B5EF4-FFF2-40B4-BE49-F238E27FC236}">
                <a16:creationId xmlns:a16="http://schemas.microsoft.com/office/drawing/2014/main" id="{0C9B5EC7-D6FA-5B86-750B-BE5F6B757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1333" r="9334" b="20000"/>
          <a:stretch>
            <a:fillRect/>
          </a:stretch>
        </p:blipFill>
        <p:spPr bwMode="auto">
          <a:xfrm>
            <a:off x="7086600" y="2057400"/>
            <a:ext cx="3429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Line 17">
            <a:extLst>
              <a:ext uri="{FF2B5EF4-FFF2-40B4-BE49-F238E27FC236}">
                <a16:creationId xmlns:a16="http://schemas.microsoft.com/office/drawing/2014/main" id="{43234B50-1290-404C-C457-7CD952B214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2819400"/>
            <a:ext cx="1905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Rectangle 20">
            <a:extLst>
              <a:ext uri="{FF2B5EF4-FFF2-40B4-BE49-F238E27FC236}">
                <a16:creationId xmlns:a16="http://schemas.microsoft.com/office/drawing/2014/main" id="{4661184F-690E-537B-26CF-A5E3AB5A1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1" y="5638800"/>
            <a:ext cx="5603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Hươu</a:t>
            </a:r>
            <a:r>
              <a:rPr lang="en-US" altLang="en-US" sz="4400" b="1" dirty="0">
                <a:latin typeface="Century Gothic" panose="020B0502020202020204" pitchFamily="34" charset="0"/>
              </a:rPr>
              <a:t> 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mua</a:t>
            </a:r>
            <a:r>
              <a:rPr lang="en-US" altLang="en-US" sz="4400" b="1" dirty="0">
                <a:latin typeface="Century Gothic" panose="020B0502020202020204" pitchFamily="34" charset="0"/>
              </a:rPr>
              <a:t> 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sữa</a:t>
            </a:r>
            <a:r>
              <a:rPr lang="en-US" altLang="en-US" sz="4400" b="1" dirty="0">
                <a:latin typeface="Century Gothic" panose="020B0502020202020204" pitchFamily="34" charset="0"/>
              </a:rPr>
              <a:t> 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bột</a:t>
            </a:r>
            <a:endParaRPr lang="en-US" altLang="en-US" sz="4400" b="1" dirty="0">
              <a:latin typeface="Century Gothic" panose="020B0502020202020204" pitchFamily="34" charset="0"/>
            </a:endParaRPr>
          </a:p>
        </p:txBody>
      </p:sp>
      <p:pic>
        <p:nvPicPr>
          <p:cNvPr id="9221" name="Picture 17" descr="anh-2-8171-1433120235.jpg">
            <a:extLst>
              <a:ext uri="{FF2B5EF4-FFF2-40B4-BE49-F238E27FC236}">
                <a16:creationId xmlns:a16="http://schemas.microsoft.com/office/drawing/2014/main" id="{E15C347B-1099-9964-EAE8-713415C8D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257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080926151340-551-496">
            <a:extLst>
              <a:ext uri="{FF2B5EF4-FFF2-40B4-BE49-F238E27FC236}">
                <a16:creationId xmlns:a16="http://schemas.microsoft.com/office/drawing/2014/main" id="{182C6F0C-9A46-6AD2-2414-2ED181AAC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17583" r="13142"/>
          <a:stretch>
            <a:fillRect/>
          </a:stretch>
        </p:blipFill>
        <p:spPr bwMode="auto">
          <a:xfrm>
            <a:off x="1828800" y="914400"/>
            <a:ext cx="3124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Line 18">
            <a:extLst>
              <a:ext uri="{FF2B5EF4-FFF2-40B4-BE49-F238E27FC236}">
                <a16:creationId xmlns:a16="http://schemas.microsoft.com/office/drawing/2014/main" id="{652EAA6E-6C96-63FC-5E1A-5115B613A2E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2000" y="2514600"/>
            <a:ext cx="2438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Rectangle 20">
            <a:extLst>
              <a:ext uri="{FF2B5EF4-FFF2-40B4-BE49-F238E27FC236}">
                <a16:creationId xmlns:a16="http://schemas.microsoft.com/office/drawing/2014/main" id="{50737C93-8464-84C5-43E1-091D6F6D8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574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4400" b="1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45" name="Rectangle 21">
            <a:extLst>
              <a:ext uri="{FF2B5EF4-FFF2-40B4-BE49-F238E27FC236}">
                <a16:creationId xmlns:a16="http://schemas.microsoft.com/office/drawing/2014/main" id="{8509D98D-6910-A63F-88C5-2FD975FAC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358" y="5562600"/>
            <a:ext cx="808657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</a:rPr>
              <a:t>       N</a:t>
            </a:r>
            <a:r>
              <a:rPr lang="en-US" alt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altLang="en-US" sz="4400" b="1" dirty="0">
                <a:solidFill>
                  <a:srgbClr val="FF0000"/>
                </a:solidFill>
              </a:rPr>
              <a:t>i, </a:t>
            </a:r>
            <a:r>
              <a:rPr lang="en-US" altLang="en-US" sz="4400" b="1" dirty="0" err="1">
                <a:solidFill>
                  <a:srgbClr val="FF0000"/>
                </a:solidFill>
              </a:rPr>
              <a:t>sữ</a:t>
            </a:r>
            <a:r>
              <a:rPr lang="en-US" altLang="en-US" sz="4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đâu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nanh</a:t>
            </a:r>
            <a:endParaRPr lang="en-US" alt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46" name="Rectangle 26">
            <a:extLst>
              <a:ext uri="{FF2B5EF4-FFF2-40B4-BE49-F238E27FC236}">
                <a16:creationId xmlns:a16="http://schemas.microsoft.com/office/drawing/2014/main" id="{E59BC33F-009F-BAF3-2C86-5B13B23A9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048001"/>
            <a:ext cx="395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123" name="Picture 27">
            <a:extLst>
              <a:ext uri="{FF2B5EF4-FFF2-40B4-BE49-F238E27FC236}">
                <a16:creationId xmlns:a16="http://schemas.microsoft.com/office/drawing/2014/main" id="{2A34383F-7131-7936-58F6-68D0BBD14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15000"/>
            <a:ext cx="228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uou">
            <a:extLst>
              <a:ext uri="{FF2B5EF4-FFF2-40B4-BE49-F238E27FC236}">
                <a16:creationId xmlns:a16="http://schemas.microsoft.com/office/drawing/2014/main" id="{D1E786B2-A97A-7124-F777-BAD8F2B1A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85800"/>
            <a:ext cx="5181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>
            <a:extLst>
              <a:ext uri="{FF2B5EF4-FFF2-40B4-BE49-F238E27FC236}">
                <a16:creationId xmlns:a16="http://schemas.microsoft.com/office/drawing/2014/main" id="{AF601A46-F8F5-B977-EA64-4EDFBAB0D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334000"/>
            <a:ext cx="8686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</a:rPr>
              <a:t>        </a:t>
            </a:r>
            <a:r>
              <a:rPr lang="en-US" altLang="en-US" sz="4400" b="1" dirty="0" err="1"/>
              <a:t>Chúc</a:t>
            </a:r>
            <a:r>
              <a:rPr lang="en-US" altLang="en-US" sz="4400" b="1" dirty="0"/>
              <a:t> 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bạn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khỏe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nh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a</a:t>
            </a:r>
            <a:r>
              <a:rPr lang="en-US" altLang="en-US" sz="4400" b="1" dirty="0" err="1"/>
              <a:t>nh</a:t>
            </a:r>
            <a:endParaRPr lang="en-US" altLang="en-US" sz="4400" b="1" dirty="0"/>
          </a:p>
          <a:p>
            <a:pPr eaLnBrk="1" hangingPunct="1"/>
            <a:r>
              <a:rPr lang="en-US" altLang="en-US" sz="4400" b="1" dirty="0"/>
              <a:t>        </a:t>
            </a:r>
            <a:r>
              <a:rPr lang="en-US" altLang="en-US" sz="4400" b="1" dirty="0" err="1"/>
              <a:t>Cùng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nh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a</a:t>
            </a:r>
            <a:r>
              <a:rPr lang="en-US" altLang="en-US" sz="4400" b="1" dirty="0" err="1"/>
              <a:t>u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đến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lớp</a:t>
            </a:r>
            <a:endParaRPr lang="en-US" altLang="en-US" sz="4400" b="1" dirty="0"/>
          </a:p>
          <a:p>
            <a:pPr eaLnBrk="1" hangingPunct="1"/>
            <a:endParaRPr lang="en-US" altLang="en-US" sz="44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                </a:t>
            </a:r>
            <a:endParaRPr lang="en-US" altLang="en-US" b="1" dirty="0">
              <a:solidFill>
                <a:srgbClr val="9900CC"/>
              </a:solidFill>
            </a:endParaRPr>
          </a:p>
        </p:txBody>
      </p:sp>
      <p:sp>
        <p:nvSpPr>
          <p:cNvPr id="11267" name="Rectangle 16">
            <a:extLst>
              <a:ext uri="{FF2B5EF4-FFF2-40B4-BE49-F238E27FC236}">
                <a16:creationId xmlns:a16="http://schemas.microsoft.com/office/drawing/2014/main" id="{D08116D2-4680-4C3B-C3ED-6D1394E0A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-152400"/>
            <a:ext cx="431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00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1268" name="Picture 11" descr="IMG_20150922_223121 (3)">
            <a:extLst>
              <a:ext uri="{FF2B5EF4-FFF2-40B4-BE49-F238E27FC236}">
                <a16:creationId xmlns:a16="http://schemas.microsoft.com/office/drawing/2014/main" id="{F2B44EF2-2E84-CE8F-2934-3ECEED774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0"/>
            <a:ext cx="813112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337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DOTHITHUYHANG87@msjim.org</dc:creator>
  <cp:lastModifiedBy>hang thuy</cp:lastModifiedBy>
  <cp:revision>36</cp:revision>
  <dcterms:created xsi:type="dcterms:W3CDTF">2021-11-23T14:46:44Z</dcterms:created>
  <dcterms:modified xsi:type="dcterms:W3CDTF">2024-03-12T07:17:24Z</dcterms:modified>
</cp:coreProperties>
</file>