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3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254"/>
    <a:srgbClr val="008000"/>
    <a:srgbClr val="D95656"/>
    <a:srgbClr val="FFFFFF"/>
    <a:srgbClr val="C1D217"/>
    <a:srgbClr val="64D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frame with stars and butterflies&#10;&#10;Description automatically generated">
            <a:extLst>
              <a:ext uri="{FF2B5EF4-FFF2-40B4-BE49-F238E27FC236}">
                <a16:creationId xmlns:a16="http://schemas.microsoft.com/office/drawing/2014/main" id="{5B59BE00-9099-984F-B403-B3E5BE6F3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8" b="3374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14397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65" y="2387122"/>
            <a:ext cx="11791668" cy="4470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WordArt 20">
            <a:extLst>
              <a:ext uri="{FF2B5EF4-FFF2-40B4-BE49-F238E27FC236}">
                <a16:creationId xmlns:a16="http://schemas.microsoft.com/office/drawing/2014/main" id="{39C4D7C9-E7F0-2BE1-A363-C2CC488ADA6E}"/>
              </a:ext>
            </a:extLst>
          </p:cNvPr>
          <p:cNvSpPr>
            <a:spLocks/>
          </p:cNvSpPr>
          <p:nvPr/>
        </p:nvSpPr>
        <p:spPr bwMode="auto">
          <a:xfrm>
            <a:off x="1960718" y="3032759"/>
            <a:ext cx="8270544" cy="67084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29944"/>
            <a:ext cx="542525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7160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288EA-7BE6-4109-9C4D-7B710BA8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74E440E-1719-4B5E-A715-ECAB178F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39" y="1039292"/>
            <a:ext cx="7970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quen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 kết thúc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các con!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Cô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chăm ngoan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557" y="0"/>
            <a:ext cx="12515557" cy="710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677" y="1"/>
            <a:ext cx="12332677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80</Words>
  <Application>Microsoft Office PowerPoint</Application>
  <PresentationFormat>Widescreen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hang thuy</cp:lastModifiedBy>
  <cp:revision>35</cp:revision>
  <dcterms:created xsi:type="dcterms:W3CDTF">2021-11-23T14:46:44Z</dcterms:created>
  <dcterms:modified xsi:type="dcterms:W3CDTF">2024-03-12T09:11:25Z</dcterms:modified>
</cp:coreProperties>
</file>