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1" r:id="rId6"/>
    <p:sldId id="262" r:id="rId7"/>
    <p:sldId id="259" r:id="rId8"/>
    <p:sldId id="260" r:id="rId9"/>
    <p:sldId id="273" r:id="rId10"/>
    <p:sldId id="261" r:id="rId11"/>
    <p:sldId id="26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D550E-166B-4876-9888-6FF98515F665}"/>
              </a:ext>
            </a:extLst>
          </p:cNvPr>
          <p:cNvSpPr txBox="1"/>
          <p:nvPr/>
        </p:nvSpPr>
        <p:spPr>
          <a:xfrm>
            <a:off x="2127380" y="0"/>
            <a:ext cx="842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uận 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20F41-74E1-4A05-9A93-77CEDF378FB7}"/>
              </a:ext>
            </a:extLst>
          </p:cNvPr>
          <p:cNvSpPr/>
          <p:nvPr/>
        </p:nvSpPr>
        <p:spPr>
          <a:xfrm>
            <a:off x="2909631" y="2051979"/>
            <a:ext cx="6857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2753-77D8-4BE5-934B-386058B87352}"/>
              </a:ext>
            </a:extLst>
          </p:cNvPr>
          <p:cNvSpPr txBox="1"/>
          <p:nvPr/>
        </p:nvSpPr>
        <p:spPr>
          <a:xfrm>
            <a:off x="4087443" y="3202081"/>
            <a:ext cx="47556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 đội hải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Thanh Thuỷ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ILE_20211016_173111_Thoại 004">
            <a:hlinkClick r:id="" action="ppaction://media"/>
            <a:extLst>
              <a:ext uri="{FF2B5EF4-FFF2-40B4-BE49-F238E27FC236}">
                <a16:creationId xmlns:a16="http://schemas.microsoft.com/office/drawing/2014/main" id="{01EC4700-B95B-47BA-A05E-63A5EB12D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6371" y="5914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8694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298011"/>
      </p:ext>
    </p:extLst>
  </p:cSld>
  <p:clrMapOvr>
    <a:masterClrMapping/>
  </p:clrMapOvr>
  <p:transition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E2D789-3A8F-4AC1-BBF2-15E3DB5BCF92}"/>
              </a:ext>
            </a:extLst>
          </p:cNvPr>
          <p:cNvSpPr txBox="1"/>
          <p:nvPr/>
        </p:nvSpPr>
        <p:spPr>
          <a:xfrm>
            <a:off x="4084476" y="533373"/>
            <a:ext cx="435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FD806-0E5A-4EB8-ABB6-C95D34E0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6"/>
            <a:ext cx="12176661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9264"/>
      </p:ext>
    </p:extLst>
  </p:cSld>
  <p:clrMapOvr>
    <a:masterClrMapping/>
  </p:clrMapOvr>
  <p:transition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823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749969"/>
      </p:ext>
    </p:extLst>
  </p:cSld>
  <p:clrMapOvr>
    <a:masterClrMapping/>
  </p:clrMapOvr>
  <p:transition spd="med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3768931" y="244971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649C7-F589-4959-B773-185DF9E3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030"/>
            <a:ext cx="12191999" cy="56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3234"/>
      </p:ext>
    </p:extLst>
  </p:cSld>
  <p:clrMapOvr>
    <a:masterClrMapping/>
  </p:clrMapOvr>
  <p:transition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45BA-C57A-460B-A986-EF7F17CDF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"/>
            <a:ext cx="12191999" cy="685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F18C0-58F1-4ED9-8AFF-7DE4B178C1DE}"/>
              </a:ext>
            </a:extLst>
          </p:cNvPr>
          <p:cNvSpPr txBox="1"/>
          <p:nvPr/>
        </p:nvSpPr>
        <p:spPr>
          <a:xfrm>
            <a:off x="2736272" y="2482334"/>
            <a:ext cx="6192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359271631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46AA5-002D-43B5-8CCB-594BC0E8B4C5}"/>
              </a:ext>
            </a:extLst>
          </p:cNvPr>
          <p:cNvSpPr txBox="1"/>
          <p:nvPr/>
        </p:nvSpPr>
        <p:spPr>
          <a:xfrm>
            <a:off x="3214254" y="404044"/>
            <a:ext cx="525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250"/>
      </p:ext>
    </p:extLst>
  </p:cSld>
  <p:clrMapOvr>
    <a:masterClrMapping/>
  </p:clrMapOvr>
  <p:transition spd="med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Cháu Thương Chú Bộ Đội - Nhạc Thiếu Nhi Hoạt Hình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6EA39D91-3231-4984-B465-ED6BE8D19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655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62817653956791936">
            <a:hlinkClick r:id="" action="ppaction://media"/>
            <a:extLst>
              <a:ext uri="{FF2B5EF4-FFF2-40B4-BE49-F238E27FC236}">
                <a16:creationId xmlns:a16="http://schemas.microsoft.com/office/drawing/2014/main" id="{C5A35C37-A1E7-441E-B04F-CAA8847D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48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7D90B1-1226-41B8-BBCA-FCB82D2E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7168D-5DAF-4149-8FC5-138B312138A7}"/>
              </a:ext>
            </a:extLst>
          </p:cNvPr>
          <p:cNvSpPr txBox="1"/>
          <p:nvPr/>
        </p:nvSpPr>
        <p:spPr>
          <a:xfrm>
            <a:off x="166255" y="335845"/>
            <a:ext cx="345324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Bài thơ: Chú Hải Quân</a:t>
            </a:r>
            <a:endParaRPr lang="en-US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+mj-lt"/>
              </a:rPr>
              <a:t>         </a:t>
            </a:r>
            <a:endParaRPr lang="vi-VN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Đứng canh ngày, canh đêm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Ngoài xa vời hải đảo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Kìa! Bóng chú hải quân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Dưới trời xanh trứng sáo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Mặc nắng mưa gió bão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Cây súng chú chắc tay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Quân thù mà ló mặt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Biển lớn sẽ vùi thây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Em mong ngày khôn lớn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Sẽ vượt sóng ra khơi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Cũng cầm chắc tay súng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Giữ lấy biển lấy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1D812-67DA-4DC2-9BB9-F7A9B4889752}"/>
              </a:ext>
            </a:extLst>
          </p:cNvPr>
          <p:cNvSpPr txBox="1"/>
          <p:nvPr/>
        </p:nvSpPr>
        <p:spPr>
          <a:xfrm>
            <a:off x="3619500" y="5489748"/>
            <a:ext cx="27120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4360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9A7219-B51E-43E4-B844-9D5A5E55380A}"/>
              </a:ext>
            </a:extLst>
          </p:cNvPr>
          <p:cNvSpPr txBox="1"/>
          <p:nvPr/>
        </p:nvSpPr>
        <p:spPr>
          <a:xfrm>
            <a:off x="2272145" y="639726"/>
            <a:ext cx="764771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Do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323946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0CA5-3792-4CC1-8039-5926ACA857BD}"/>
              </a:ext>
            </a:extLst>
          </p:cNvPr>
          <p:cNvSpPr txBox="1"/>
          <p:nvPr/>
        </p:nvSpPr>
        <p:spPr>
          <a:xfrm>
            <a:off x="4028478" y="317241"/>
            <a:ext cx="413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C9BF7-5B08-4E8A-99B3-EA7C764D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02017"/>
            <a:ext cx="12192000" cy="595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6EB3B-17E6-4F76-97CC-D4597673B994}"/>
              </a:ext>
            </a:extLst>
          </p:cNvPr>
          <p:cNvSpPr txBox="1"/>
          <p:nvPr/>
        </p:nvSpPr>
        <p:spPr>
          <a:xfrm>
            <a:off x="555356" y="1079624"/>
            <a:ext cx="377859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4134"/>
      </p:ext>
    </p:extLst>
  </p:cSld>
  <p:clrMapOvr>
    <a:masterClrMapping/>
  </p:clrMapOvr>
  <p:transition spd="med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AB89F-A36D-4306-BEF0-706A7DAD6877}"/>
              </a:ext>
            </a:extLst>
          </p:cNvPr>
          <p:cNvSpPr txBox="1"/>
          <p:nvPr/>
        </p:nvSpPr>
        <p:spPr>
          <a:xfrm>
            <a:off x="2760980" y="707712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F0F78-61E5-40AE-BB10-3F578DDB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23" y="2311713"/>
            <a:ext cx="7058025" cy="3838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34F3F-2CBD-44E7-8940-A2056DCC9080}"/>
              </a:ext>
            </a:extLst>
          </p:cNvPr>
          <p:cNvSpPr txBox="1"/>
          <p:nvPr/>
        </p:nvSpPr>
        <p:spPr>
          <a:xfrm>
            <a:off x="3638364" y="1229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02026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FB233-04A8-4244-BBA6-EE0145F8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89"/>
            <a:ext cx="12192000" cy="5672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1C73F-7D3F-49A4-8A7A-AF4C0012E64A}"/>
              </a:ext>
            </a:extLst>
          </p:cNvPr>
          <p:cNvSpPr txBox="1"/>
          <p:nvPr/>
        </p:nvSpPr>
        <p:spPr>
          <a:xfrm>
            <a:off x="3851564" y="427737"/>
            <a:ext cx="4502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5702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179</Words>
  <Application>Microsoft Office PowerPoint</Application>
  <PresentationFormat>Widescreen</PresentationFormat>
  <Paragraphs>30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Administrator</cp:lastModifiedBy>
  <cp:revision>9</cp:revision>
  <dcterms:created xsi:type="dcterms:W3CDTF">2021-10-15T11:19:29Z</dcterms:created>
  <dcterms:modified xsi:type="dcterms:W3CDTF">2024-12-20T05:35:38Z</dcterms:modified>
</cp:coreProperties>
</file>