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295" r:id="rId4"/>
    <p:sldId id="296" r:id="rId5"/>
    <p:sldId id="260" r:id="rId6"/>
    <p:sldId id="261" r:id="rId7"/>
    <p:sldId id="279" r:id="rId8"/>
    <p:sldId id="286" r:id="rId9"/>
    <p:sldId id="280" r:id="rId10"/>
    <p:sldId id="284" r:id="rId11"/>
    <p:sldId id="285" r:id="rId12"/>
    <p:sldId id="264" r:id="rId13"/>
    <p:sldId id="274" r:id="rId14"/>
    <p:sldId id="289" r:id="rId15"/>
    <p:sldId id="267" r:id="rId16"/>
    <p:sldId id="288" r:id="rId17"/>
    <p:sldId id="304" r:id="rId18"/>
    <p:sldId id="305" r:id="rId19"/>
    <p:sldId id="306" r:id="rId20"/>
    <p:sldId id="307" r:id="rId21"/>
    <p:sldId id="308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65"/>
    <p:restoredTop sz="94776"/>
  </p:normalViewPr>
  <p:slideViewPr>
    <p:cSldViewPr>
      <p:cViewPr>
        <p:scale>
          <a:sx n="91" d="100"/>
          <a:sy n="91" d="100"/>
        </p:scale>
        <p:origin x="-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1E769-3F5C-4A1C-A206-DC3465F0009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A819-886A-4893-8B1B-543FD6E0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6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9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3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audio" Target="../media/audio2.wav"/><Relationship Id="rId7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2.wav"/><Relationship Id="rId7" Type="http://schemas.openxmlformats.org/officeDocument/2006/relationships/image" Target="../media/image10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2.wav"/><Relationship Id="rId7" Type="http://schemas.openxmlformats.org/officeDocument/2006/relationships/image" Target="../media/image2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7384"/>
            <a:ext cx="12192000" cy="6858000"/>
            <a:chOff x="0" y="27384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84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55640" y="980729"/>
              <a:ext cx="67687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Phòng giáo dục và đào tạo quận Long Biên</a:t>
              </a:r>
            </a:p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Trường mầm non Long Biên A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15680" y="2780929"/>
              <a:ext cx="64087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FF0000"/>
                  </a:solidFill>
                  <a:latin typeface="+mj-lt"/>
                </a:rPr>
                <a:t>Đề tài: Khám phá biển báo giao thông đường bộ</a:t>
              </a:r>
            </a:p>
            <a:p>
              <a:pPr algn="ctr"/>
              <a:r>
                <a:rPr lang="vi-VN" sz="2400" dirty="0">
                  <a:solidFill>
                    <a:srgbClr val="FF0000"/>
                  </a:solidFill>
                  <a:latin typeface="+mj-lt"/>
                </a:rPr>
                <a:t>Lứa tuổi: 4-5 tuổi</a:t>
              </a:r>
              <a:endParaRPr lang="en-US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67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960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59269EF-85D8-ED42-B2F2-23EB60490978}"/>
              </a:ext>
            </a:extLst>
          </p:cNvPr>
          <p:cNvGrpSpPr/>
          <p:nvPr/>
        </p:nvGrpSpPr>
        <p:grpSpPr>
          <a:xfrm>
            <a:off x="820631" y="1516425"/>
            <a:ext cx="3896512" cy="4698123"/>
            <a:chOff x="820631" y="1516425"/>
            <a:chExt cx="3896512" cy="4698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11FF173-81AF-9542-B6EF-8B25847C6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B0B9C1D-F4F7-DB41-9593-876EA4C84940}"/>
                </a:ext>
              </a:extLst>
            </p:cNvPr>
            <p:cNvSpPr txBox="1"/>
            <p:nvPr/>
          </p:nvSpPr>
          <p:spPr>
            <a:xfrm>
              <a:off x="820631" y="4829553"/>
              <a:ext cx="34586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 giao nhau chạy theo vòng xuyến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2D65E2D-5D70-4D4B-BA13-1B05C10B4F78}"/>
              </a:ext>
            </a:extLst>
          </p:cNvPr>
          <p:cNvGrpSpPr/>
          <p:nvPr/>
        </p:nvGrpSpPr>
        <p:grpSpPr>
          <a:xfrm>
            <a:off x="5882112" y="1557618"/>
            <a:ext cx="3322082" cy="4226042"/>
            <a:chOff x="5882112" y="1557618"/>
            <a:chExt cx="3322082" cy="42260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697648-3E5F-844B-BC04-C5E501F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2112" y="1557618"/>
              <a:ext cx="3322082" cy="32823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530B418-3DAE-4C44-A22F-F0F4BC3DA75C}"/>
                </a:ext>
              </a:extLst>
            </p:cNvPr>
            <p:cNvSpPr txBox="1"/>
            <p:nvPr/>
          </p:nvSpPr>
          <p:spPr>
            <a:xfrm>
              <a:off x="6240016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thẳng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44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650F3F-E5E7-EF41-A7EC-3FF2F947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8264591" cy="437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96F7065B-EEF5-524E-85B3-2814359A137A}"/>
              </a:ext>
            </a:extLst>
          </p:cNvPr>
          <p:cNvCxnSpPr>
            <a:cxnSpLocks/>
          </p:cNvCxnSpPr>
          <p:nvPr/>
        </p:nvCxnSpPr>
        <p:spPr>
          <a:xfrm>
            <a:off x="8256240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FBA77AC-5ED3-3046-B38D-11AAF035BDA0}"/>
              </a:ext>
            </a:extLst>
          </p:cNvPr>
          <p:cNvCxnSpPr>
            <a:cxnSpLocks/>
          </p:cNvCxnSpPr>
          <p:nvPr/>
        </p:nvCxnSpPr>
        <p:spPr>
          <a:xfrm>
            <a:off x="8256240" y="32129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D4E68531-D0C5-F740-9FFA-E2883E0BE81D}"/>
              </a:ext>
            </a:extLst>
          </p:cNvPr>
          <p:cNvCxnSpPr>
            <a:cxnSpLocks/>
          </p:cNvCxnSpPr>
          <p:nvPr/>
        </p:nvCxnSpPr>
        <p:spPr>
          <a:xfrm>
            <a:off x="8256240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598F6E-C71F-9C47-9EA1-DA4B3414188A}"/>
              </a:ext>
            </a:extLst>
          </p:cNvPr>
          <p:cNvSpPr txBox="1"/>
          <p:nvPr/>
        </p:nvSpPr>
        <p:spPr>
          <a:xfrm>
            <a:off x="9336360" y="1343670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874EB7-2B49-CC40-A334-502D43F6906E}"/>
              </a:ext>
            </a:extLst>
          </p:cNvPr>
          <p:cNvSpPr txBox="1"/>
          <p:nvPr/>
        </p:nvSpPr>
        <p:spPr>
          <a:xfrm>
            <a:off x="9282932" y="2916233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0AA306-89D0-9D4F-B01F-A229ECC1209E}"/>
              </a:ext>
            </a:extLst>
          </p:cNvPr>
          <p:cNvSpPr txBox="1"/>
          <p:nvPr/>
        </p:nvSpPr>
        <p:spPr>
          <a:xfrm>
            <a:off x="9336360" y="4437112"/>
            <a:ext cx="2872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 màu trắng</a:t>
            </a:r>
          </a:p>
        </p:txBody>
      </p:sp>
    </p:spTree>
    <p:extLst>
      <p:ext uri="{BB962C8B-B14F-4D97-AF65-F5344CB8AC3E}">
        <p14:creationId xmlns:p14="http://schemas.microsoft.com/office/powerpoint/2010/main" val="1641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E0AE3AD-51BE-E941-B3AA-194BAD6BB525}"/>
              </a:ext>
            </a:extLst>
          </p:cNvPr>
          <p:cNvGrpSpPr/>
          <p:nvPr/>
        </p:nvGrpSpPr>
        <p:grpSpPr>
          <a:xfrm>
            <a:off x="6654130" y="1117278"/>
            <a:ext cx="3474318" cy="4614829"/>
            <a:chOff x="6654130" y="1117278"/>
            <a:chExt cx="3474318" cy="4614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B17F45B-C9DF-8244-A63A-E9B5F354824E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sắt có rào chắn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405B81-4233-FD4C-9C8E-A7D3C1C4D09F}"/>
              </a:ext>
            </a:extLst>
          </p:cNvPr>
          <p:cNvGrpSpPr/>
          <p:nvPr/>
        </p:nvGrpSpPr>
        <p:grpSpPr>
          <a:xfrm>
            <a:off x="1485554" y="1277863"/>
            <a:ext cx="3402359" cy="4472236"/>
            <a:chOff x="1485554" y="1277863"/>
            <a:chExt cx="3402359" cy="4472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4" y="1277863"/>
              <a:ext cx="3400425" cy="29432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A8C3FED-AA52-2F44-BEF3-670842806A3D}"/>
                </a:ext>
              </a:extLst>
            </p:cNvPr>
            <p:cNvSpPr txBox="1"/>
            <p:nvPr/>
          </p:nvSpPr>
          <p:spPr>
            <a:xfrm>
              <a:off x="1487488" y="4365104"/>
              <a:ext cx="34004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dành cho người đi bộ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2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210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C3FBBC-EDC2-F54A-B86F-9671D69B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3DAF880-0850-2D4A-A5E4-CE1027CB05C2}"/>
              </a:ext>
            </a:extLst>
          </p:cNvPr>
          <p:cNvGrpSpPr/>
          <p:nvPr/>
        </p:nvGrpSpPr>
        <p:grpSpPr>
          <a:xfrm>
            <a:off x="7392144" y="895896"/>
            <a:ext cx="3187700" cy="3786207"/>
            <a:chOff x="7392144" y="895896"/>
            <a:chExt cx="3187700" cy="37862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A7A912B-E0B5-964C-9053-E21535F8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2144" y="895896"/>
              <a:ext cx="3187700" cy="3035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B5ED84F-124C-9542-BF12-A9363A18785B}"/>
                </a:ext>
              </a:extLst>
            </p:cNvPr>
            <p:cNvSpPr txBox="1"/>
            <p:nvPr/>
          </p:nvSpPr>
          <p:spPr>
            <a:xfrm>
              <a:off x="7595406" y="3727996"/>
              <a:ext cx="2821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hai chiều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9D23DC-D513-7C41-BD07-8525E300481B}"/>
              </a:ext>
            </a:extLst>
          </p:cNvPr>
          <p:cNvGrpSpPr/>
          <p:nvPr/>
        </p:nvGrpSpPr>
        <p:grpSpPr>
          <a:xfrm>
            <a:off x="1271465" y="1099096"/>
            <a:ext cx="3439490" cy="4013895"/>
            <a:chOff x="1271465" y="1099096"/>
            <a:chExt cx="3439490" cy="40138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75A608C-AF83-3746-B294-600A9070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488" y="1099096"/>
              <a:ext cx="3098800" cy="2628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C84F855-A885-B240-9EF8-5670EBFF2B26}"/>
                </a:ext>
              </a:extLst>
            </p:cNvPr>
            <p:cNvSpPr txBox="1"/>
            <p:nvPr/>
          </p:nvSpPr>
          <p:spPr>
            <a:xfrm>
              <a:off x="1271465" y="3727996"/>
              <a:ext cx="3439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nhau với đường không ưu tiên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A2531B-008D-3549-BA7F-49D26D8E0A46}"/>
              </a:ext>
            </a:extLst>
          </p:cNvPr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8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F5F671-06BD-4D4D-BF4C-8344A87D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184232" cy="460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6EAEE581-9CBE-FA49-952D-79A2F803FF2B}"/>
              </a:ext>
            </a:extLst>
          </p:cNvPr>
          <p:cNvCxnSpPr>
            <a:cxnSpLocks/>
          </p:cNvCxnSpPr>
          <p:nvPr/>
        </p:nvCxnSpPr>
        <p:spPr>
          <a:xfrm>
            <a:off x="8184232" y="15596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8E7153A2-7757-9C45-8198-C2D7DE748E02}"/>
              </a:ext>
            </a:extLst>
          </p:cNvPr>
          <p:cNvCxnSpPr>
            <a:cxnSpLocks/>
          </p:cNvCxnSpPr>
          <p:nvPr/>
        </p:nvCxnSpPr>
        <p:spPr>
          <a:xfrm>
            <a:off x="8184232" y="278383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54B5801-901E-4B46-9EFA-2C91D0C1AD40}"/>
              </a:ext>
            </a:extLst>
          </p:cNvPr>
          <p:cNvCxnSpPr>
            <a:cxnSpLocks/>
          </p:cNvCxnSpPr>
          <p:nvPr/>
        </p:nvCxnSpPr>
        <p:spPr>
          <a:xfrm>
            <a:off x="8184232" y="393595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6B98C3E5-5E31-0941-830E-600EAC95864D}"/>
              </a:ext>
            </a:extLst>
          </p:cNvPr>
          <p:cNvCxnSpPr>
            <a:cxnSpLocks/>
          </p:cNvCxnSpPr>
          <p:nvPr/>
        </p:nvCxnSpPr>
        <p:spPr>
          <a:xfrm>
            <a:off x="8256240" y="51600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897B37-E5C0-E841-B09A-9656287EE2CA}"/>
              </a:ext>
            </a:extLst>
          </p:cNvPr>
          <p:cNvSpPr txBox="1"/>
          <p:nvPr/>
        </p:nvSpPr>
        <p:spPr>
          <a:xfrm>
            <a:off x="9336360" y="1199654"/>
            <a:ext cx="285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giác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A2AEA9-C9CA-514A-A03F-D3F306B97367}"/>
              </a:ext>
            </a:extLst>
          </p:cNvPr>
          <p:cNvSpPr txBox="1"/>
          <p:nvPr/>
        </p:nvSpPr>
        <p:spPr>
          <a:xfrm>
            <a:off x="9282932" y="2487087"/>
            <a:ext cx="2714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vàng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C9FE06-68B3-B249-B22E-1F6BF610155F}"/>
              </a:ext>
            </a:extLst>
          </p:cNvPr>
          <p:cNvSpPr txBox="1"/>
          <p:nvPr/>
        </p:nvSpPr>
        <p:spPr>
          <a:xfrm>
            <a:off x="9336360" y="3639215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5B14B3-2A41-4949-BBB2-91BDA78AA79D}"/>
              </a:ext>
            </a:extLst>
          </p:cNvPr>
          <p:cNvSpPr txBox="1"/>
          <p:nvPr/>
        </p:nvSpPr>
        <p:spPr>
          <a:xfrm>
            <a:off x="9336360" y="4656038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đen</a:t>
            </a:r>
          </a:p>
        </p:txBody>
      </p:sp>
    </p:spTree>
    <p:extLst>
      <p:ext uri="{BB962C8B-B14F-4D97-AF65-F5344CB8AC3E}">
        <p14:creationId xmlns:p14="http://schemas.microsoft.com/office/powerpoint/2010/main" val="8132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704"/>
            <a:ext cx="12192000" cy="7101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728" y="1"/>
            <a:ext cx="502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F0"/>
                </a:solidFill>
                <a:latin typeface="+mj-lt"/>
              </a:rPr>
              <a:t>Biển báo chỉ dẫn</a:t>
            </a:r>
            <a:endParaRPr lang="en-US" sz="4800" b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CFE290-2032-7246-8863-0F4BFF434772}"/>
              </a:ext>
            </a:extLst>
          </p:cNvPr>
          <p:cNvGrpSpPr/>
          <p:nvPr/>
        </p:nvGrpSpPr>
        <p:grpSpPr>
          <a:xfrm>
            <a:off x="1559496" y="1268759"/>
            <a:ext cx="3653036" cy="4266476"/>
            <a:chOff x="1559496" y="1268759"/>
            <a:chExt cx="3653036" cy="42664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2" t="13657" r="18377" b="10700"/>
            <a:stretch/>
          </p:blipFill>
          <p:spPr>
            <a:xfrm>
              <a:off x="1559496" y="1268759"/>
              <a:ext cx="3653036" cy="3240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18CA808-A293-574F-844B-9084FB026412}"/>
                </a:ext>
              </a:extLst>
            </p:cNvPr>
            <p:cNvSpPr txBox="1"/>
            <p:nvPr/>
          </p:nvSpPr>
          <p:spPr>
            <a:xfrm>
              <a:off x="1975049" y="4581128"/>
              <a:ext cx="30408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dẫn bệnh viện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ECA42F3-5E15-1449-A963-842A786BC637}"/>
              </a:ext>
            </a:extLst>
          </p:cNvPr>
          <p:cNvGrpSpPr/>
          <p:nvPr/>
        </p:nvGrpSpPr>
        <p:grpSpPr>
          <a:xfrm>
            <a:off x="6744072" y="1412776"/>
            <a:ext cx="3312368" cy="4265315"/>
            <a:chOff x="6744072" y="1412776"/>
            <a:chExt cx="3312368" cy="426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80" y="1412776"/>
              <a:ext cx="3066851" cy="28257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FAC5208-ACD6-6E4E-B459-5390A2823468}"/>
                </a:ext>
              </a:extLst>
            </p:cNvPr>
            <p:cNvSpPr txBox="1"/>
            <p:nvPr/>
          </p:nvSpPr>
          <p:spPr>
            <a:xfrm>
              <a:off x="6744072" y="4293096"/>
              <a:ext cx="33123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 đường dành cho ô tô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9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F32FE9-8DE5-7A43-A016-20E03E3A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04" y="1124744"/>
            <a:ext cx="8624509" cy="491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48ABF37-7A9D-5542-8E1D-2916F76347F5}"/>
              </a:ext>
            </a:extLst>
          </p:cNvPr>
          <p:cNvCxnSpPr>
            <a:cxnSpLocks/>
          </p:cNvCxnSpPr>
          <p:nvPr/>
        </p:nvCxnSpPr>
        <p:spPr>
          <a:xfrm>
            <a:off x="8400256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19F7D99C-A6EA-2E4A-90E2-2FC90D163380}"/>
              </a:ext>
            </a:extLst>
          </p:cNvPr>
          <p:cNvCxnSpPr>
            <a:cxnSpLocks/>
          </p:cNvCxnSpPr>
          <p:nvPr/>
        </p:nvCxnSpPr>
        <p:spPr>
          <a:xfrm>
            <a:off x="8400256" y="342900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E691CDA-AFE9-EE40-B18A-5614D500DB10}"/>
              </a:ext>
            </a:extLst>
          </p:cNvPr>
          <p:cNvCxnSpPr>
            <a:cxnSpLocks/>
          </p:cNvCxnSpPr>
          <p:nvPr/>
        </p:nvCxnSpPr>
        <p:spPr>
          <a:xfrm>
            <a:off x="8400256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498106-482D-6C48-BCF1-E398C6F1850E}"/>
              </a:ext>
            </a:extLst>
          </p:cNvPr>
          <p:cNvSpPr txBox="1"/>
          <p:nvPr/>
        </p:nvSpPr>
        <p:spPr>
          <a:xfrm>
            <a:off x="9480376" y="1343670"/>
            <a:ext cx="2736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vuông,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03FEDF-1A06-8044-A4C4-FD3D2627C186}"/>
              </a:ext>
            </a:extLst>
          </p:cNvPr>
          <p:cNvSpPr txBox="1"/>
          <p:nvPr/>
        </p:nvSpPr>
        <p:spPr>
          <a:xfrm>
            <a:off x="9480376" y="3132257"/>
            <a:ext cx="271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3BD821-72FF-8042-9F3B-61422E0262D3}"/>
              </a:ext>
            </a:extLst>
          </p:cNvPr>
          <p:cNvSpPr txBox="1"/>
          <p:nvPr/>
        </p:nvSpPr>
        <p:spPr>
          <a:xfrm>
            <a:off x="9480376" y="4437112"/>
            <a:ext cx="273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trắng</a:t>
            </a:r>
          </a:p>
        </p:txBody>
      </p:sp>
    </p:spTree>
    <p:extLst>
      <p:ext uri="{BB962C8B-B14F-4D97-AF65-F5344CB8AC3E}">
        <p14:creationId xmlns:p14="http://schemas.microsoft.com/office/powerpoint/2010/main" val="29231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mấy nhóm biển báo?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D415E2-7223-644A-A7D9-B4DD3D4DAEB5}"/>
              </a:ext>
            </a:extLst>
          </p:cNvPr>
          <p:cNvSpPr txBox="1"/>
          <p:nvPr/>
        </p:nvSpPr>
        <p:spPr>
          <a:xfrm>
            <a:off x="1559496" y="1844824"/>
            <a:ext cx="2552302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2 nhóm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DA0D1D-70E9-EA47-A323-F9F885C715F2}"/>
              </a:ext>
            </a:extLst>
          </p:cNvPr>
          <p:cNvSpPr txBox="1"/>
          <p:nvPr/>
        </p:nvSpPr>
        <p:spPr>
          <a:xfrm>
            <a:off x="2711624" y="3091607"/>
            <a:ext cx="255230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3 nhóm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7023188-4B58-7241-B17A-04E76C28458D}"/>
              </a:ext>
            </a:extLst>
          </p:cNvPr>
          <p:cNvSpPr txBox="1"/>
          <p:nvPr/>
        </p:nvSpPr>
        <p:spPr>
          <a:xfrm>
            <a:off x="5487914" y="5755903"/>
            <a:ext cx="2552302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5 nhóm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B011C4-3187-E24F-8ED7-BD1EFD31D853}"/>
              </a:ext>
            </a:extLst>
          </p:cNvPr>
          <p:cNvSpPr txBox="1"/>
          <p:nvPr/>
        </p:nvSpPr>
        <p:spPr>
          <a:xfrm>
            <a:off x="3975746" y="4459759"/>
            <a:ext cx="2552302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4 nhóm</a:t>
            </a:r>
          </a:p>
        </p:txBody>
      </p:sp>
    </p:spTree>
    <p:extLst>
      <p:ext uri="{BB962C8B-B14F-4D97-AF65-F5344CB8AC3E}">
        <p14:creationId xmlns:p14="http://schemas.microsoft.com/office/powerpoint/2010/main" val="39378994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0104 -0.206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" grpId="0" animBg="1"/>
      <p:bldP spid="3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cấm?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DB28AAC-CDBA-8540-8126-089C251369B7}"/>
              </a:ext>
            </a:extLst>
          </p:cNvPr>
          <p:cNvGrpSpPr/>
          <p:nvPr/>
        </p:nvGrpSpPr>
        <p:grpSpPr>
          <a:xfrm>
            <a:off x="1415480" y="1640762"/>
            <a:ext cx="2376264" cy="2911309"/>
            <a:chOff x="1415480" y="1700807"/>
            <a:chExt cx="3384376" cy="437854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E11222A-621C-8048-A740-DCE55E8C9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DAA72AD-93AB-A342-81AB-AF792D501C50}"/>
                </a:ext>
              </a:extLst>
            </p:cNvPr>
            <p:cNvSpPr txBox="1"/>
            <p:nvPr/>
          </p:nvSpPr>
          <p:spPr>
            <a:xfrm>
              <a:off x="1759024" y="4829553"/>
              <a:ext cx="2520280" cy="1249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13BF6FF-41FF-9E40-A977-24EEA36D2968}"/>
              </a:ext>
            </a:extLst>
          </p:cNvPr>
          <p:cNvGrpSpPr/>
          <p:nvPr/>
        </p:nvGrpSpPr>
        <p:grpSpPr>
          <a:xfrm>
            <a:off x="7557218" y="154875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64B25F7-EDD5-5146-B530-CBFC5A1C0ABB}"/>
              </a:ext>
            </a:extLst>
          </p:cNvPr>
          <p:cNvGrpSpPr/>
          <p:nvPr/>
        </p:nvGrpSpPr>
        <p:grpSpPr>
          <a:xfrm>
            <a:off x="4163721" y="3606980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78729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6875 0.121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hiệu lệnh?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13BF6FF-41FF-9E40-A977-24EEA36D2968}"/>
              </a:ext>
            </a:extLst>
          </p:cNvPr>
          <p:cNvGrpSpPr/>
          <p:nvPr/>
        </p:nvGrpSpPr>
        <p:grpSpPr>
          <a:xfrm>
            <a:off x="5303912" y="3705687"/>
            <a:ext cx="2237085" cy="2859376"/>
            <a:chOff x="6654130" y="1117278"/>
            <a:chExt cx="3474318" cy="477019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540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64832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0482 -4.44444E-6 C -0.15183 -4.44444E-6 -0.20964 0.04283 -0.20964 0.07801 L -0.20964 0.1560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78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9AF5A8FF-E914-7D4A-9D90-9E1E4016E95E}"/>
              </a:ext>
            </a:extLst>
          </p:cNvPr>
          <p:cNvSpPr/>
          <p:nvPr/>
        </p:nvSpPr>
        <p:spPr>
          <a:xfrm>
            <a:off x="4789073" y="395875"/>
            <a:ext cx="6059455" cy="60662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AD8911-C983-B642-8A4D-D7CDD6E3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8329" y="764704"/>
            <a:ext cx="5372167" cy="54915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B51BAA5-DF46-A840-8646-B557957CE1D7}"/>
              </a:ext>
            </a:extLst>
          </p:cNvPr>
          <p:cNvSpPr/>
          <p:nvPr/>
        </p:nvSpPr>
        <p:spPr>
          <a:xfrm>
            <a:off x="136292" y="44624"/>
            <a:ext cx="3007380" cy="30666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1DA51F-7561-7D43-9323-42E5ECE6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04" y="269437"/>
            <a:ext cx="2676819" cy="27363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A7ABEB-F5B1-4F45-B4C5-87CEE30634BA}"/>
              </a:ext>
            </a:extLst>
          </p:cNvPr>
          <p:cNvSpPr/>
          <p:nvPr/>
        </p:nvSpPr>
        <p:spPr>
          <a:xfrm>
            <a:off x="479376" y="3214717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giao nhau chạy theo vòng xuyến</a:t>
            </a:r>
          </a:p>
        </p:txBody>
      </p:sp>
    </p:spTree>
    <p:extLst>
      <p:ext uri="{BB962C8B-B14F-4D97-AF65-F5344CB8AC3E}">
        <p14:creationId xmlns:p14="http://schemas.microsoft.com/office/powerpoint/2010/main" val="26321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839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nguy hiểm?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13BF6FF-41FF-9E40-A977-24EEA36D2968}"/>
              </a:ext>
            </a:extLst>
          </p:cNvPr>
          <p:cNvGrpSpPr/>
          <p:nvPr/>
        </p:nvGrpSpPr>
        <p:grpSpPr>
          <a:xfrm>
            <a:off x="2606763" y="393684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8E27CDE-EFE7-7E40-A3CE-B809B6470EBB}"/>
              </a:ext>
            </a:extLst>
          </p:cNvPr>
          <p:cNvGrpSpPr/>
          <p:nvPr/>
        </p:nvGrpSpPr>
        <p:grpSpPr>
          <a:xfrm>
            <a:off x="1920337" y="1191529"/>
            <a:ext cx="2923511" cy="2713657"/>
            <a:chOff x="868233" y="1577518"/>
            <a:chExt cx="4118830" cy="426415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5CD00700-AB5C-D04D-9010-DDA40931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4D5BC63-5902-8B4B-A301-FB3CB65A0C4C}"/>
                </a:ext>
              </a:extLst>
            </p:cNvPr>
            <p:cNvSpPr txBox="1"/>
            <p:nvPr/>
          </p:nvSpPr>
          <p:spPr>
            <a:xfrm>
              <a:off x="868233" y="4632600"/>
              <a:ext cx="3931623" cy="120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645F81E-BA91-AC46-B143-8533CF812FC3}"/>
              </a:ext>
            </a:extLst>
          </p:cNvPr>
          <p:cNvGrpSpPr/>
          <p:nvPr/>
        </p:nvGrpSpPr>
        <p:grpSpPr>
          <a:xfrm>
            <a:off x="6370261" y="4081735"/>
            <a:ext cx="2933763" cy="2776265"/>
            <a:chOff x="5995175" y="1772816"/>
            <a:chExt cx="4133273" cy="436254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1FC063D-4B78-9B47-9135-7FCCEE3D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E77DFDA-F585-BE4F-951E-DFF2019B00B4}"/>
                </a:ext>
              </a:extLst>
            </p:cNvPr>
            <p:cNvSpPr txBox="1"/>
            <p:nvPr/>
          </p:nvSpPr>
          <p:spPr>
            <a:xfrm>
              <a:off x="5995175" y="4829552"/>
              <a:ext cx="4133273" cy="130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21553D2-CEE8-C448-8DCA-8C6851DA7783}"/>
              </a:ext>
            </a:extLst>
          </p:cNvPr>
          <p:cNvGrpSpPr/>
          <p:nvPr/>
        </p:nvGrpSpPr>
        <p:grpSpPr>
          <a:xfrm>
            <a:off x="7005206" y="1190211"/>
            <a:ext cx="2040904" cy="2542634"/>
            <a:chOff x="6215336" y="1700807"/>
            <a:chExt cx="3011851" cy="461412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D44E7D6B-EE7E-B848-BA99-C79A1E4F7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CD28B548-8B31-CF46-AF09-805C69F6AC47}"/>
                </a:ext>
              </a:extLst>
            </p:cNvPr>
            <p:cNvSpPr txBox="1"/>
            <p:nvPr/>
          </p:nvSpPr>
          <p:spPr>
            <a:xfrm>
              <a:off x="6509072" y="4806920"/>
              <a:ext cx="2520279" cy="15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9392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4444 L 0.1862 -0.2113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228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chỉ dẫn?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9BFD5CA-351A-EE4E-93E1-E60F9A38AE4B}"/>
              </a:ext>
            </a:extLst>
          </p:cNvPr>
          <p:cNvGrpSpPr/>
          <p:nvPr/>
        </p:nvGrpSpPr>
        <p:grpSpPr>
          <a:xfrm>
            <a:off x="4610106" y="3816243"/>
            <a:ext cx="2237085" cy="2635405"/>
            <a:chOff x="1415480" y="1700807"/>
            <a:chExt cx="3384376" cy="456965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0B837C9D-9719-3A48-A245-051A8E32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44BCBB5F-6E4F-8748-8E81-D13A141E6457}"/>
                </a:ext>
              </a:extLst>
            </p:cNvPr>
            <p:cNvSpPr txBox="1"/>
            <p:nvPr/>
          </p:nvSpPr>
          <p:spPr>
            <a:xfrm>
              <a:off x="1759026" y="4829553"/>
              <a:ext cx="2520279" cy="144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5148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23919 0.147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1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34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38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xmlns="" id="{A8991FF8-F0BD-6741-B6FE-3BD35C541623}"/>
              </a:ext>
            </a:extLst>
          </p:cNvPr>
          <p:cNvSpPr/>
          <p:nvPr/>
        </p:nvSpPr>
        <p:spPr>
          <a:xfrm>
            <a:off x="335360" y="188640"/>
            <a:ext cx="3240360" cy="2664296"/>
          </a:xfrm>
          <a:prstGeom prst="triangl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xmlns="" id="{8E178435-BA8F-C14B-9F56-C68A07A63EAF}"/>
              </a:ext>
            </a:extLst>
          </p:cNvPr>
          <p:cNvSpPr/>
          <p:nvPr/>
        </p:nvSpPr>
        <p:spPr>
          <a:xfrm>
            <a:off x="848746" y="718413"/>
            <a:ext cx="2211674" cy="1818488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5A136E04-8D44-324B-AC00-D9C07AD2CADB}"/>
              </a:ext>
            </a:extLst>
          </p:cNvPr>
          <p:cNvSpPr/>
          <p:nvPr/>
        </p:nvSpPr>
        <p:spPr>
          <a:xfrm flipV="1">
            <a:off x="1557897" y="1362770"/>
            <a:ext cx="387099" cy="88809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xmlns="" id="{8E16205A-7D02-5442-992A-6DA7C9391E19}"/>
              </a:ext>
            </a:extLst>
          </p:cNvPr>
          <p:cNvSpPr/>
          <p:nvPr/>
        </p:nvSpPr>
        <p:spPr>
          <a:xfrm>
            <a:off x="1940411" y="1388938"/>
            <a:ext cx="387099" cy="8706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4B3F90-0277-8F46-88E3-1CA375299DF9}"/>
              </a:ext>
            </a:extLst>
          </p:cNvPr>
          <p:cNvSpPr/>
          <p:nvPr/>
        </p:nvSpPr>
        <p:spPr>
          <a:xfrm>
            <a:off x="671326" y="3142599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hai chiều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45DE917-E4B3-984D-99C0-6B11A4C4F0A3}"/>
              </a:ext>
            </a:extLst>
          </p:cNvPr>
          <p:cNvGrpSpPr/>
          <p:nvPr/>
        </p:nvGrpSpPr>
        <p:grpSpPr>
          <a:xfrm>
            <a:off x="3575720" y="114148"/>
            <a:ext cx="7494593" cy="6120680"/>
            <a:chOff x="4290039" y="332656"/>
            <a:chExt cx="7494593" cy="6120680"/>
          </a:xfrm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xmlns="" id="{58842A18-59FB-8B4A-9491-69A7693E043B}"/>
                </a:ext>
              </a:extLst>
            </p:cNvPr>
            <p:cNvSpPr/>
            <p:nvPr/>
          </p:nvSpPr>
          <p:spPr>
            <a:xfrm>
              <a:off x="4290039" y="332656"/>
              <a:ext cx="7494593" cy="6120680"/>
            </a:xfrm>
            <a:prstGeom prst="triangle">
              <a:avLst/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xmlns="" id="{B719163C-68C0-C141-8491-2F8C9FF1F132}"/>
                </a:ext>
              </a:extLst>
            </p:cNvPr>
            <p:cNvSpPr/>
            <p:nvPr/>
          </p:nvSpPr>
          <p:spPr>
            <a:xfrm>
              <a:off x="5479656" y="1649742"/>
              <a:ext cx="5115357" cy="4177607"/>
            </a:xfrm>
            <a:prstGeom prst="triangl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Triangle 3">
            <a:extLst>
              <a:ext uri="{FF2B5EF4-FFF2-40B4-BE49-F238E27FC236}">
                <a16:creationId xmlns:a16="http://schemas.microsoft.com/office/drawing/2014/main" xmlns="" id="{20760898-68A9-EC42-ABD6-F701920A25B3}"/>
              </a:ext>
            </a:extLst>
          </p:cNvPr>
          <p:cNvSpPr/>
          <p:nvPr/>
        </p:nvSpPr>
        <p:spPr>
          <a:xfrm>
            <a:off x="4775871" y="1431234"/>
            <a:ext cx="5115357" cy="4177607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4044AF-B208-FA41-A7E5-E141C270ED4F}"/>
              </a:ext>
            </a:extLst>
          </p:cNvPr>
          <p:cNvGrpSpPr/>
          <p:nvPr/>
        </p:nvGrpSpPr>
        <p:grpSpPr>
          <a:xfrm>
            <a:off x="6453843" y="3206419"/>
            <a:ext cx="1763722" cy="2040227"/>
            <a:chOff x="7216908" y="3332989"/>
            <a:chExt cx="1763722" cy="2040227"/>
          </a:xfrm>
        </p:grpSpPr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xmlns="" id="{9AFFD134-E8D5-4C4B-AAF0-8CACE1FF6A2B}"/>
                </a:ext>
              </a:extLst>
            </p:cNvPr>
            <p:cNvSpPr/>
            <p:nvPr/>
          </p:nvSpPr>
          <p:spPr>
            <a:xfrm flipV="1">
              <a:off x="7216908" y="3332989"/>
              <a:ext cx="895316" cy="2040227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xmlns="" id="{1AFFF515-0E21-4F4C-AD4C-FD8483B76167}"/>
                </a:ext>
              </a:extLst>
            </p:cNvPr>
            <p:cNvSpPr/>
            <p:nvPr/>
          </p:nvSpPr>
          <p:spPr>
            <a:xfrm>
              <a:off x="8085314" y="3353027"/>
              <a:ext cx="895316" cy="200015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671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701E9A6-0D8B-9D4B-A6BF-95CFCBC420F3}"/>
              </a:ext>
            </a:extLst>
          </p:cNvPr>
          <p:cNvSpPr/>
          <p:nvPr/>
        </p:nvSpPr>
        <p:spPr>
          <a:xfrm>
            <a:off x="5087888" y="332656"/>
            <a:ext cx="6059455" cy="60662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F61A353-376D-5B45-B4D3-022167E222B1}"/>
              </a:ext>
            </a:extLst>
          </p:cNvPr>
          <p:cNvSpPr/>
          <p:nvPr/>
        </p:nvSpPr>
        <p:spPr>
          <a:xfrm>
            <a:off x="6384032" y="2893418"/>
            <a:ext cx="3600400" cy="1039638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6F9AC9C-13C3-F440-A989-06F3ACA74A80}"/>
              </a:ext>
            </a:extLst>
          </p:cNvPr>
          <p:cNvSpPr/>
          <p:nvPr/>
        </p:nvSpPr>
        <p:spPr>
          <a:xfrm>
            <a:off x="191345" y="485057"/>
            <a:ext cx="2581010" cy="25839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0DEC13-A50F-1C40-990E-2E2B620FF849}"/>
              </a:ext>
            </a:extLst>
          </p:cNvPr>
          <p:cNvSpPr/>
          <p:nvPr/>
        </p:nvSpPr>
        <p:spPr>
          <a:xfrm>
            <a:off x="715059" y="1555593"/>
            <a:ext cx="1533581" cy="4428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85DE23-F04D-5046-94AB-E3947511B1DB}"/>
              </a:ext>
            </a:extLst>
          </p:cNvPr>
          <p:cNvSpPr/>
          <p:nvPr/>
        </p:nvSpPr>
        <p:spPr>
          <a:xfrm>
            <a:off x="263352" y="3214717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41382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48" y="2736503"/>
            <a:ext cx="9793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ý nghĩa của một số nhóm biển báo giao thông thường gặp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1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555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24F79C9-CB0E-2249-AEAC-500DBC46B10D}"/>
              </a:ext>
            </a:extLst>
          </p:cNvPr>
          <p:cNvGrpSpPr/>
          <p:nvPr/>
        </p:nvGrpSpPr>
        <p:grpSpPr>
          <a:xfrm>
            <a:off x="1703512" y="1568649"/>
            <a:ext cx="3030984" cy="3985091"/>
            <a:chOff x="1703512" y="1568649"/>
            <a:chExt cx="3030984" cy="39850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5CDB1F7-DB2E-D543-BA7E-417C936C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512" y="1568649"/>
              <a:ext cx="3030984" cy="3030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F740975-5A53-734E-AE44-1D990FA12FFF}"/>
                </a:ext>
              </a:extLst>
            </p:cNvPr>
            <p:cNvSpPr txBox="1"/>
            <p:nvPr/>
          </p:nvSpPr>
          <p:spPr>
            <a:xfrm>
              <a:off x="1958864" y="459963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rẽ trái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AD75BEE-1478-2F47-B6D8-8B364CCA0E48}"/>
              </a:ext>
            </a:extLst>
          </p:cNvPr>
          <p:cNvGrpSpPr/>
          <p:nvPr/>
        </p:nvGrpSpPr>
        <p:grpSpPr>
          <a:xfrm>
            <a:off x="6176640" y="1680791"/>
            <a:ext cx="3030984" cy="3760807"/>
            <a:chOff x="6176640" y="1680791"/>
            <a:chExt cx="3030984" cy="37608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3B1D1E9-2646-C542-82CC-6144055F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2024" y="1680791"/>
              <a:ext cx="2895600" cy="28067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890A512-D7B8-5A4D-827A-D33C391AD4B4}"/>
                </a:ext>
              </a:extLst>
            </p:cNvPr>
            <p:cNvSpPr txBox="1"/>
            <p:nvPr/>
          </p:nvSpPr>
          <p:spPr>
            <a:xfrm>
              <a:off x="6176640" y="4487491"/>
              <a:ext cx="3030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ngược chiều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5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1480671-2D0E-F74F-9C66-69F3DB3CEC2F}"/>
              </a:ext>
            </a:extLst>
          </p:cNvPr>
          <p:cNvGrpSpPr/>
          <p:nvPr/>
        </p:nvGrpSpPr>
        <p:grpSpPr>
          <a:xfrm>
            <a:off x="1415480" y="1700807"/>
            <a:ext cx="3384376" cy="4082853"/>
            <a:chOff x="1415480" y="1700807"/>
            <a:chExt cx="3384376" cy="4082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0DA0EB5-1306-EB41-9E95-6E732323C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17683E0-BF66-1349-A765-1F97D2A98642}"/>
                </a:ext>
              </a:extLst>
            </p:cNvPr>
            <p:cNvSpPr txBox="1"/>
            <p:nvPr/>
          </p:nvSpPr>
          <p:spPr>
            <a:xfrm>
              <a:off x="1759025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người đi bộ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47C661B-66A4-5145-B1DB-12F2DEECAC40}"/>
              </a:ext>
            </a:extLst>
          </p:cNvPr>
          <p:cNvGrpSpPr/>
          <p:nvPr/>
        </p:nvGrpSpPr>
        <p:grpSpPr>
          <a:xfrm>
            <a:off x="6215336" y="1700807"/>
            <a:ext cx="3011851" cy="4060221"/>
            <a:chOff x="6215336" y="1700807"/>
            <a:chExt cx="3011851" cy="4060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ECD0761-DDD1-5D4C-A786-AA2E54A9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750FDB3-C287-C240-9166-1266450C4007}"/>
                </a:ext>
              </a:extLst>
            </p:cNvPr>
            <p:cNvSpPr txBox="1"/>
            <p:nvPr/>
          </p:nvSpPr>
          <p:spPr>
            <a:xfrm>
              <a:off x="6509073" y="4806921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xe đạp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932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80323AC-AC29-4A41-8B57-F1698B26F817}"/>
              </a:ext>
            </a:extLst>
          </p:cNvPr>
          <p:cNvGrpSpPr/>
          <p:nvPr/>
        </p:nvGrpSpPr>
        <p:grpSpPr>
          <a:xfrm>
            <a:off x="3820" y="1052736"/>
            <a:ext cx="7874000" cy="4680520"/>
            <a:chOff x="3820" y="1052736"/>
            <a:chExt cx="7874000" cy="4680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4ED879E-EA00-B24B-A6E4-4FBADC12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0" y="1052736"/>
              <a:ext cx="7874000" cy="468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A485DE1-245D-3D44-82AB-E6709DFDC019}"/>
                </a:ext>
              </a:extLst>
            </p:cNvPr>
            <p:cNvSpPr/>
            <p:nvPr/>
          </p:nvSpPr>
          <p:spPr>
            <a:xfrm>
              <a:off x="5519936" y="4293096"/>
              <a:ext cx="223224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8B92B21-79CC-D348-A802-94B6FEF94F83}"/>
              </a:ext>
            </a:extLst>
          </p:cNvPr>
          <p:cNvCxnSpPr>
            <a:cxnSpLocks/>
          </p:cNvCxnSpPr>
          <p:nvPr/>
        </p:nvCxnSpPr>
        <p:spPr>
          <a:xfrm>
            <a:off x="7824192" y="14127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65026F7-B5C1-D245-9573-329D2DC69ABC}"/>
              </a:ext>
            </a:extLst>
          </p:cNvPr>
          <p:cNvCxnSpPr>
            <a:cxnSpLocks/>
          </p:cNvCxnSpPr>
          <p:nvPr/>
        </p:nvCxnSpPr>
        <p:spPr>
          <a:xfrm>
            <a:off x="7824192" y="2636912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175BE3D-5B84-5742-B497-E73B660D71DA}"/>
              </a:ext>
            </a:extLst>
          </p:cNvPr>
          <p:cNvCxnSpPr>
            <a:cxnSpLocks/>
          </p:cNvCxnSpPr>
          <p:nvPr/>
        </p:nvCxnSpPr>
        <p:spPr>
          <a:xfrm>
            <a:off x="7824192" y="378904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B3ADE7C-D991-294B-82D9-5CB131F018E0}"/>
              </a:ext>
            </a:extLst>
          </p:cNvPr>
          <p:cNvCxnSpPr>
            <a:cxnSpLocks/>
          </p:cNvCxnSpPr>
          <p:nvPr/>
        </p:nvCxnSpPr>
        <p:spPr>
          <a:xfrm>
            <a:off x="7896200" y="50131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6FDC6C-FC9E-3E46-B18D-8F3F0F7C1AED}"/>
              </a:ext>
            </a:extLst>
          </p:cNvPr>
          <p:cNvSpPr txBox="1"/>
          <p:nvPr/>
        </p:nvSpPr>
        <p:spPr>
          <a:xfrm>
            <a:off x="8976320" y="1052736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C3083B-118A-7E4B-B710-87FE67DBC08C}"/>
              </a:ext>
            </a:extLst>
          </p:cNvPr>
          <p:cNvSpPr txBox="1"/>
          <p:nvPr/>
        </p:nvSpPr>
        <p:spPr>
          <a:xfrm>
            <a:off x="8922892" y="2340169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trắng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080C47-9DEA-AF4D-8651-C8E6C3ACB35F}"/>
              </a:ext>
            </a:extLst>
          </p:cNvPr>
          <p:cNvSpPr txBox="1"/>
          <p:nvPr/>
        </p:nvSpPr>
        <p:spPr>
          <a:xfrm>
            <a:off x="8976320" y="3492297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7A7CA0-2D65-EE41-A7CE-45392D41F25A}"/>
              </a:ext>
            </a:extLst>
          </p:cNvPr>
          <p:cNvSpPr txBox="1"/>
          <p:nvPr/>
        </p:nvSpPr>
        <p:spPr>
          <a:xfrm>
            <a:off x="8976320" y="450912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cấm màu đen</a:t>
            </a:r>
          </a:p>
        </p:txBody>
      </p:sp>
    </p:spTree>
    <p:extLst>
      <p:ext uri="{BB962C8B-B14F-4D97-AF65-F5344CB8AC3E}">
        <p14:creationId xmlns:p14="http://schemas.microsoft.com/office/powerpoint/2010/main" val="41799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D9C486E-F5B0-E440-A651-4368BF1D1084}"/>
              </a:ext>
            </a:extLst>
          </p:cNvPr>
          <p:cNvGrpSpPr/>
          <p:nvPr/>
        </p:nvGrpSpPr>
        <p:grpSpPr>
          <a:xfrm>
            <a:off x="868233" y="1577518"/>
            <a:ext cx="4118830" cy="4101733"/>
            <a:chOff x="868233" y="1577518"/>
            <a:chExt cx="4118830" cy="41017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CF5171E-3F8F-4440-BD4A-514E92F5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1991EF9-11F7-4A40-AD2F-2ED26FE82D28}"/>
                </a:ext>
              </a:extLst>
            </p:cNvPr>
            <p:cNvSpPr txBox="1"/>
            <p:nvPr/>
          </p:nvSpPr>
          <p:spPr>
            <a:xfrm>
              <a:off x="868233" y="4725144"/>
              <a:ext cx="3931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người đi bộ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3B4BE70-48D2-DE4E-B596-811F68AA6E6C}"/>
              </a:ext>
            </a:extLst>
          </p:cNvPr>
          <p:cNvGrpSpPr/>
          <p:nvPr/>
        </p:nvGrpSpPr>
        <p:grpSpPr>
          <a:xfrm>
            <a:off x="5995175" y="1772816"/>
            <a:ext cx="4133273" cy="4010844"/>
            <a:chOff x="5995175" y="1772816"/>
            <a:chExt cx="4133273" cy="40108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3118996-C5C0-1240-A72E-EA400DA7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027884F-D070-9D45-8B8E-EF0D8C7EEF5A}"/>
                </a:ext>
              </a:extLst>
            </p:cNvPr>
            <p:cNvSpPr txBox="1"/>
            <p:nvPr/>
          </p:nvSpPr>
          <p:spPr>
            <a:xfrm>
              <a:off x="5995175" y="4829553"/>
              <a:ext cx="41332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cho xe thô sơ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7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395</Words>
  <Application>Microsoft Office PowerPoint</Application>
  <PresentationFormat>Custom</PresentationFormat>
  <Paragraphs>148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48</cp:revision>
  <cp:lastPrinted>2023-03-19T13:41:56Z</cp:lastPrinted>
  <dcterms:created xsi:type="dcterms:W3CDTF">2022-03-05T02:11:41Z</dcterms:created>
  <dcterms:modified xsi:type="dcterms:W3CDTF">2024-03-12T08:18:52Z</dcterms:modified>
</cp:coreProperties>
</file>