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8" r:id="rId3"/>
    <p:sldId id="315" r:id="rId4"/>
    <p:sldId id="263" r:id="rId5"/>
    <p:sldId id="316" r:id="rId6"/>
    <p:sldId id="295" r:id="rId7"/>
    <p:sldId id="296" r:id="rId8"/>
    <p:sldId id="293" r:id="rId9"/>
    <p:sldId id="312" r:id="rId10"/>
    <p:sldId id="314" r:id="rId11"/>
    <p:sldId id="313" r:id="rId12"/>
    <p:sldId id="301" r:id="rId13"/>
  </p:sldIdLst>
  <p:sldSz cx="12192000" cy="6858000"/>
  <p:notesSz cx="6858000" cy="9144000"/>
  <p:photoAlbum/>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3" autoAdjust="0"/>
    <p:restoredTop sz="94660"/>
  </p:normalViewPr>
  <p:slideViewPr>
    <p:cSldViewPr snapToGrid="0">
      <p:cViewPr varScale="1">
        <p:scale>
          <a:sx n="63" d="100"/>
          <a:sy n="63" d="100"/>
        </p:scale>
        <p:origin x="-132"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EE4B7-DAC9-4D49-A04F-44098A89AF39}" type="datetimeFigureOut">
              <a:rPr lang="en-GB" smtClean="0"/>
              <a:pPr/>
              <a:t>16/02/2022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D9AD2-F460-4AA4-9A66-7013C439A169}" type="slidenum">
              <a:rPr lang="en-GB" smtClean="0"/>
              <a:pPr/>
              <a:t>‹#›</a:t>
            </a:fld>
            <a:endParaRPr lang="en-GB"/>
          </a:p>
        </p:txBody>
      </p:sp>
    </p:spTree>
    <p:extLst>
      <p:ext uri="{BB962C8B-B14F-4D97-AF65-F5344CB8AC3E}">
        <p14:creationId xmlns:p14="http://schemas.microsoft.com/office/powerpoint/2010/main" xmlns="" val="18190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a:t>
            </a:fld>
            <a:endParaRPr lang="en-GB"/>
          </a:p>
        </p:txBody>
      </p:sp>
    </p:spTree>
    <p:extLst>
      <p:ext uri="{BB962C8B-B14F-4D97-AF65-F5344CB8AC3E}">
        <p14:creationId xmlns:p14="http://schemas.microsoft.com/office/powerpoint/2010/main" xmlns="" val="313636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3</a:t>
            </a:fld>
            <a:endParaRPr lang="en-GB"/>
          </a:p>
        </p:txBody>
      </p:sp>
    </p:spTree>
    <p:extLst>
      <p:ext uri="{BB962C8B-B14F-4D97-AF65-F5344CB8AC3E}">
        <p14:creationId xmlns:p14="http://schemas.microsoft.com/office/powerpoint/2010/main" xmlns="" val="224135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5</a:t>
            </a:fld>
            <a:endParaRPr lang="en-GB"/>
          </a:p>
        </p:txBody>
      </p:sp>
    </p:spTree>
    <p:extLst>
      <p:ext uri="{BB962C8B-B14F-4D97-AF65-F5344CB8AC3E}">
        <p14:creationId xmlns:p14="http://schemas.microsoft.com/office/powerpoint/2010/main" xmlns="" val="176141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6</a:t>
            </a:fld>
            <a:endParaRPr lang="en-GB"/>
          </a:p>
        </p:txBody>
      </p:sp>
    </p:spTree>
    <p:extLst>
      <p:ext uri="{BB962C8B-B14F-4D97-AF65-F5344CB8AC3E}">
        <p14:creationId xmlns:p14="http://schemas.microsoft.com/office/powerpoint/2010/main" xmlns="" val="82408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7</a:t>
            </a:fld>
            <a:endParaRPr lang="en-GB"/>
          </a:p>
        </p:txBody>
      </p:sp>
    </p:spTree>
    <p:extLst>
      <p:ext uri="{BB962C8B-B14F-4D97-AF65-F5344CB8AC3E}">
        <p14:creationId xmlns:p14="http://schemas.microsoft.com/office/powerpoint/2010/main" xmlns="" val="139334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11</a:t>
            </a:fld>
            <a:endParaRPr lang="en-GB"/>
          </a:p>
        </p:txBody>
      </p:sp>
    </p:spTree>
    <p:extLst>
      <p:ext uri="{BB962C8B-B14F-4D97-AF65-F5344CB8AC3E}">
        <p14:creationId xmlns:p14="http://schemas.microsoft.com/office/powerpoint/2010/main" xmlns="" val="118792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E5829-7D28-4F4A-8674-A8F1883DC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F0EC6A44-FD31-4BA2-805D-493579A3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81CB876-5908-478A-B4CF-CCD482BBD59C}"/>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5" name="Footer Placeholder 4">
            <a:extLst>
              <a:ext uri="{FF2B5EF4-FFF2-40B4-BE49-F238E27FC236}">
                <a16:creationId xmlns="" xmlns:a16="http://schemas.microsoft.com/office/drawing/2014/main" id="{57BDEEAF-A5F2-4333-999F-4D14F8FB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92B12B1-E192-45DA-A35A-EA6E34573C5C}"/>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7444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30945-649C-4F9D-9478-7E313EEBC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3D3CFFF-0779-4D39-8557-7928FCF74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F681F1B-CD5F-4ABD-8444-C95E4F1FFE22}"/>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5" name="Footer Placeholder 4">
            <a:extLst>
              <a:ext uri="{FF2B5EF4-FFF2-40B4-BE49-F238E27FC236}">
                <a16:creationId xmlns="" xmlns:a16="http://schemas.microsoft.com/office/drawing/2014/main" id="{C655A313-35B7-4262-B8AB-99E06D1C5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08F560B-902F-4112-BB37-F5C107A65749}"/>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3151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2477188-86C0-4952-A3CF-6421D2733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5766BB4-5CFD-483A-A0AD-49B077F48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B3ED03C-1B6B-4E5B-9700-5AF3E767E16E}"/>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5" name="Footer Placeholder 4">
            <a:extLst>
              <a:ext uri="{FF2B5EF4-FFF2-40B4-BE49-F238E27FC236}">
                <a16:creationId xmlns="" xmlns:a16="http://schemas.microsoft.com/office/drawing/2014/main" id="{0AC57A92-CF6C-4C0F-9700-A4ACD66A5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B572BB7-03F7-4C28-8F75-40F37CB5ADC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77812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5FCB5-66EA-410A-B83A-DC2C06EA482A}"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18630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23867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5FCB5-66EA-410A-B83A-DC2C06EA482A}"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97038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5FCB5-66EA-410A-B83A-DC2C06EA482A}"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14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5FCB5-66EA-410A-B83A-DC2C06EA482A}" type="datetimeFigureOut">
              <a:rPr lang="en-US" smtClean="0"/>
              <a:pPr/>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2619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5FCB5-66EA-410A-B83A-DC2C06EA482A}" type="datetimeFigureOut">
              <a:rPr lang="en-US" smtClean="0"/>
              <a:pPr/>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409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FCB5-66EA-410A-B83A-DC2C06EA482A}" type="datetimeFigureOut">
              <a:rPr lang="en-US" smtClean="0"/>
              <a:pPr/>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9767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56013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9D15-D070-4C18-A118-1BB7CA55C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FBEE041-C8C6-4C23-8591-46A33F0AF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21FE9C4-5C50-4DCD-99E1-345FCC05E828}"/>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5" name="Footer Placeholder 4">
            <a:extLst>
              <a:ext uri="{FF2B5EF4-FFF2-40B4-BE49-F238E27FC236}">
                <a16:creationId xmlns="" xmlns:a16="http://schemas.microsoft.com/office/drawing/2014/main" id="{F5D74692-854D-4B36-B323-98FE9639D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32D0374-C247-4130-9690-0A4BCAEECD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5145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9735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39282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27702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6F20C1-862F-42EC-9EA8-E91E4E7ED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19921E6-2EA1-4B48-92A6-DEC99307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8D4A3D-828F-4C58-8E80-8C15094A95A0}"/>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5" name="Footer Placeholder 4">
            <a:extLst>
              <a:ext uri="{FF2B5EF4-FFF2-40B4-BE49-F238E27FC236}">
                <a16:creationId xmlns="" xmlns:a16="http://schemas.microsoft.com/office/drawing/2014/main" id="{A14D7FD9-CD37-4EAD-9235-1E8DEDCA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33B7881-A392-4B37-8ACF-DE24E622F573}"/>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5965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7E362-6C2B-4533-A4F5-34AB336B1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96D3742-8EFA-4E91-95B4-4EDCD528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956303B-4FD7-441C-A81F-17DBAAD8A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D2AAD7E-FE4A-4EBB-83E0-7032D1789D7E}"/>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6" name="Footer Placeholder 5">
            <a:extLst>
              <a:ext uri="{FF2B5EF4-FFF2-40B4-BE49-F238E27FC236}">
                <a16:creationId xmlns="" xmlns:a16="http://schemas.microsoft.com/office/drawing/2014/main" id="{CFC1A8F8-D834-4846-B96A-6D82CA6C9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5F0F8C5-59F2-46C0-98FF-08AD442081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8095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BF160-7B8D-45D3-9E99-287335EA7F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D0B90AA-F11D-4B07-AFD9-AA4BE776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7AD5AB-5E9F-479D-8C34-4C4BEE9B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BA5309B-1C40-4879-B2D4-EFE1BFFE0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B300406-156A-406D-825C-7C711FEAA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5798849-CFFA-4447-BE30-FDBE2FCE5B13}"/>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8" name="Footer Placeholder 7">
            <a:extLst>
              <a:ext uri="{FF2B5EF4-FFF2-40B4-BE49-F238E27FC236}">
                <a16:creationId xmlns="" xmlns:a16="http://schemas.microsoft.com/office/drawing/2014/main" id="{34564533-EFBB-4C26-9398-6C4F13FB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50F8A54-9AAB-4216-99AD-41A686B240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4492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5173A-776A-42AE-A68B-64B65F7993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B6EC89B-9622-46B3-BE4B-2BD3C4B205AE}"/>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4" name="Footer Placeholder 3">
            <a:extLst>
              <a:ext uri="{FF2B5EF4-FFF2-40B4-BE49-F238E27FC236}">
                <a16:creationId xmlns="" xmlns:a16="http://schemas.microsoft.com/office/drawing/2014/main" id="{3252F7B8-5B7F-48CC-8BBA-7600CDA09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279CA0F0-EBAF-4213-9939-F2D7F8AA8261}"/>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34184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ABA749D-9C8E-4D3C-8F80-F4A03F2623D5}"/>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3" name="Footer Placeholder 2">
            <a:extLst>
              <a:ext uri="{FF2B5EF4-FFF2-40B4-BE49-F238E27FC236}">
                <a16:creationId xmlns="" xmlns:a16="http://schemas.microsoft.com/office/drawing/2014/main" id="{5D36307F-732A-491A-B4A4-18C44AF58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6A67D4EF-AA01-4BC7-833D-76924A000E6D}"/>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31665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E6BB5F-2E79-4DDE-ACD7-6C9A0283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6F66DC2-1E05-47D2-82A5-2B75EE8A2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3ED18A1-83F4-47E4-9E45-37A8E997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167FFF5-438D-4BEF-857C-DBB3FA954FD4}"/>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6" name="Footer Placeholder 5">
            <a:extLst>
              <a:ext uri="{FF2B5EF4-FFF2-40B4-BE49-F238E27FC236}">
                <a16:creationId xmlns="" xmlns:a16="http://schemas.microsoft.com/office/drawing/2014/main" id="{87F0EF0F-2AF8-4791-B18E-281A0289B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FEC014D-5523-40AC-BC32-BC28D75F1F54}"/>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6646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669304-6E02-496A-8952-EA8E24627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BAFB82A-764D-4411-8222-7FE6AC809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36221F4D-805C-405A-82E1-ECCBDFAEB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D455BC-1C16-4843-A2FC-DF2742794A09}"/>
              </a:ext>
            </a:extLst>
          </p:cNvPr>
          <p:cNvSpPr>
            <a:spLocks noGrp="1"/>
          </p:cNvSpPr>
          <p:nvPr>
            <p:ph type="dt" sz="half" idx="10"/>
          </p:nvPr>
        </p:nvSpPr>
        <p:spPr/>
        <p:txBody>
          <a:bodyPr/>
          <a:lstStyle/>
          <a:p>
            <a:fld id="{86BFDD04-0F80-4BE1-8242-74A21F816AD1}" type="datetimeFigureOut">
              <a:rPr lang="en-GB" smtClean="0"/>
              <a:pPr/>
              <a:t>16/02/2022</a:t>
            </a:fld>
            <a:endParaRPr lang="en-GB"/>
          </a:p>
        </p:txBody>
      </p:sp>
      <p:sp>
        <p:nvSpPr>
          <p:cNvPr id="6" name="Footer Placeholder 5">
            <a:extLst>
              <a:ext uri="{FF2B5EF4-FFF2-40B4-BE49-F238E27FC236}">
                <a16:creationId xmlns="" xmlns:a16="http://schemas.microsoft.com/office/drawing/2014/main" id="{864CE87C-A364-47E7-8EFD-48A6B37AC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1B5399D-D666-4434-9C2E-A3F418CF57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3164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98BAEE-9710-47C7-BE09-4EA8A510C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6A9176A-EEC6-4434-9A10-9736AE29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914F551-60C7-4754-BB21-E7807662A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DD04-0F80-4BE1-8242-74A21F816AD1}" type="datetimeFigureOut">
              <a:rPr lang="en-GB" smtClean="0"/>
              <a:pPr/>
              <a:t>16/02/2022</a:t>
            </a:fld>
            <a:endParaRPr lang="en-GB"/>
          </a:p>
        </p:txBody>
      </p:sp>
      <p:sp>
        <p:nvSpPr>
          <p:cNvPr id="5" name="Footer Placeholder 4">
            <a:extLst>
              <a:ext uri="{FF2B5EF4-FFF2-40B4-BE49-F238E27FC236}">
                <a16:creationId xmlns="" xmlns:a16="http://schemas.microsoft.com/office/drawing/2014/main" id="{D28B1D10-3AC0-41C9-AD65-68E664A38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85E2D2A-13EC-45CC-BF86-B0966AD30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12721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FCB5-66EA-410A-B83A-DC2C06EA482A}" type="datetimeFigureOut">
              <a:rPr lang="en-US" smtClean="0"/>
              <a:pPr/>
              <a:t>2/16/2022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265100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3639"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Picture 11" descr="0f8cb69f75c1861eae3b65bf33e6d69c.png"/>
          <p:cNvPicPr>
            <a:picLocks noChangeAspect="1"/>
          </p:cNvPicPr>
          <p:nvPr/>
        </p:nvPicPr>
        <p:blipFill>
          <a:blip r:embed="rId4"/>
          <a:stretch>
            <a:fillRect/>
          </a:stretch>
        </p:blipFill>
        <p:spPr>
          <a:xfrm>
            <a:off x="0" y="0"/>
            <a:ext cx="12192000" cy="6858000"/>
          </a:xfrm>
          <a:prstGeom prst="rect">
            <a:avLst/>
          </a:prstGeom>
        </p:spPr>
      </p:pic>
      <p:sp>
        <p:nvSpPr>
          <p:cNvPr id="13" name="TextBox 12"/>
          <p:cNvSpPr txBox="1"/>
          <p:nvPr/>
        </p:nvSpPr>
        <p:spPr>
          <a:xfrm>
            <a:off x="3168869" y="599090"/>
            <a:ext cx="6905296" cy="830997"/>
          </a:xfrm>
          <a:prstGeom prst="rect">
            <a:avLst/>
          </a:prstGeom>
          <a:noFill/>
        </p:spPr>
        <p:txBody>
          <a:bodyPr wrap="square" rtlCol="0">
            <a:spAutoFit/>
          </a:bodyPr>
          <a:lstStyle/>
          <a:p>
            <a:pPr algn="ctr"/>
            <a:r>
              <a:rPr lang="en-US" altLang="vi-VN" sz="2400" b="1" dirty="0" smtClean="0">
                <a:latin typeface="Times New Roman" pitchFamily="18" charset="0"/>
                <a:cs typeface="Times New Roman" pitchFamily="18" charset="0"/>
              </a:rPr>
              <a:t>UBND </a:t>
            </a:r>
            <a:r>
              <a:rPr lang="en-US" altLang="vi-VN" sz="2400" b="1" dirty="0" err="1" smtClean="0">
                <a:latin typeface="Times New Roman" pitchFamily="18" charset="0"/>
                <a:cs typeface="Times New Roman" pitchFamily="18" charset="0"/>
              </a:rPr>
              <a:t>Quận</a:t>
            </a:r>
            <a:r>
              <a:rPr lang="en-US" altLang="vi-VN" sz="2400" b="1" dirty="0" smtClean="0">
                <a:latin typeface="Times New Roman" pitchFamily="18" charset="0"/>
                <a:cs typeface="Times New Roman" pitchFamily="18" charset="0"/>
              </a:rPr>
              <a:t> Long </a:t>
            </a:r>
            <a:r>
              <a:rPr lang="en-US" altLang="vi-VN" sz="2400" b="1" dirty="0" err="1" smtClean="0">
                <a:latin typeface="Times New Roman" pitchFamily="18" charset="0"/>
                <a:cs typeface="Times New Roman" pitchFamily="18" charset="0"/>
              </a:rPr>
              <a:t>Biên</a:t>
            </a:r>
            <a:endParaRPr lang="en-US" altLang="vi-VN" sz="2400" b="1" dirty="0" smtClean="0">
              <a:latin typeface="Times New Roman" pitchFamily="18" charset="0"/>
              <a:cs typeface="Times New Roman" pitchFamily="18" charset="0"/>
            </a:endParaRPr>
          </a:p>
          <a:p>
            <a:pPr algn="ctr"/>
            <a:r>
              <a:rPr lang="en-US" altLang="vi-VN" sz="2400" b="1" dirty="0" err="1" smtClean="0">
                <a:latin typeface="Times New Roman" pitchFamily="18" charset="0"/>
                <a:cs typeface="Times New Roman" pitchFamily="18" charset="0"/>
              </a:rPr>
              <a:t>Trường</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Mầm</a:t>
            </a:r>
            <a:r>
              <a:rPr lang="en-US" altLang="vi-VN" sz="2400" b="1" dirty="0" smtClean="0">
                <a:latin typeface="Times New Roman" pitchFamily="18" charset="0"/>
                <a:cs typeface="Times New Roman" pitchFamily="18" charset="0"/>
              </a:rPr>
              <a:t> non Long </a:t>
            </a:r>
            <a:r>
              <a:rPr lang="en-US" altLang="vi-VN" sz="2400" b="1" dirty="0" err="1" smtClean="0">
                <a:latin typeface="Times New Roman" pitchFamily="18" charset="0"/>
                <a:cs typeface="Times New Roman" pitchFamily="18" charset="0"/>
              </a:rPr>
              <a:t>Biên</a:t>
            </a:r>
            <a:r>
              <a:rPr lang="en-US" altLang="vi-VN" sz="2400" b="1" smtClean="0">
                <a:latin typeface="Times New Roman" pitchFamily="18" charset="0"/>
                <a:cs typeface="Times New Roman" pitchFamily="18" charset="0"/>
              </a:rPr>
              <a:t> A </a:t>
            </a:r>
            <a:endParaRPr lang="en-US" altLang="vi-VN" sz="2400" b="1" dirty="0">
              <a:latin typeface="Times New Roman" pitchFamily="18" charset="0"/>
              <a:cs typeface="Times New Roman" pitchFamily="18" charset="0"/>
            </a:endParaRPr>
          </a:p>
        </p:txBody>
      </p:sp>
      <p:sp>
        <p:nvSpPr>
          <p:cNvPr id="14" name="TextBox 13"/>
          <p:cNvSpPr txBox="1"/>
          <p:nvPr/>
        </p:nvSpPr>
        <p:spPr>
          <a:xfrm>
            <a:off x="2617075" y="2853559"/>
            <a:ext cx="6891631" cy="2431435"/>
          </a:xfrm>
          <a:prstGeom prst="rect">
            <a:avLst/>
          </a:prstGeom>
          <a:noFill/>
        </p:spPr>
        <p:txBody>
          <a:bodyPr wrap="none" rtlCol="0">
            <a:spAutoFit/>
          </a:bodyPr>
          <a:lstStyle/>
          <a:p>
            <a:pPr algn="ctr"/>
            <a:r>
              <a:rPr lang="en-US" sz="4400" dirty="0" err="1" smtClean="0">
                <a:solidFill>
                  <a:srgbClr val="0070C0"/>
                </a:solidFill>
                <a:latin typeface="Times New Roman" pitchFamily="18" charset="0"/>
                <a:cs typeface="Times New Roman" pitchFamily="18" charset="0"/>
              </a:rPr>
              <a:t>Lĩnh</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vực</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phát</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triển</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nhận</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thức</a:t>
            </a:r>
            <a:endParaRPr lang="en-US" sz="4400" dirty="0" smtClean="0">
              <a:solidFill>
                <a:srgbClr val="0070C0"/>
              </a:solidFill>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Đề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Xếp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a:t>
            </a:r>
            <a:r>
              <a:rPr lang="en-US" sz="3600" dirty="0" smtClean="0">
                <a:latin typeface="Times New Roman" pitchFamily="18" charset="0"/>
                <a:cs typeface="Times New Roman" pitchFamily="18" charset="0"/>
              </a:rPr>
              <a:t> tắc1-1</a:t>
            </a:r>
          </a:p>
          <a:p>
            <a:pPr algn="ctr"/>
            <a:r>
              <a:rPr lang="en-US" sz="3600" dirty="0" err="1" smtClean="0">
                <a:latin typeface="Times New Roman" pitchFamily="18" charset="0"/>
                <a:cs typeface="Times New Roman" pitchFamily="18" charset="0"/>
              </a:rPr>
              <a:t>Lứa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tuổi</a:t>
            </a:r>
            <a:r>
              <a:rPr lang="en-US" sz="3600" dirty="0" smtClean="0">
                <a:latin typeface="Times New Roman" pitchFamily="18" charset="0"/>
                <a:cs typeface="Times New Roman" pitchFamily="18" charset="0"/>
              </a:rPr>
              <a:t>: MGB</a:t>
            </a:r>
          </a:p>
          <a:p>
            <a:pPr algn="ctr"/>
            <a:r>
              <a:rPr lang="en-US" sz="3600" dirty="0" smtClean="0">
                <a:latin typeface="Times New Roman" pitchFamily="18" charset="0"/>
                <a:cs typeface="Times New Roman" pitchFamily="18" charset="0"/>
              </a:rPr>
              <a:t>GV : </a:t>
            </a:r>
            <a:r>
              <a:rPr lang="en-US" sz="3600" dirty="0" err="1" smtClean="0">
                <a:latin typeface="Times New Roman" pitchFamily="18" charset="0"/>
                <a:cs typeface="Times New Roman" pitchFamily="18" charset="0"/>
              </a:rPr>
              <a:t>Nguyễn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Thị</a:t>
            </a:r>
            <a:r>
              <a:rPr lang="en-US" sz="3600" dirty="0" smtClean="0">
                <a:latin typeface="Times New Roman" pitchFamily="18" charset="0"/>
                <a:cs typeface="Times New Roman" pitchFamily="18" charset="0"/>
              </a:rPr>
              <a:t> Loan</a:t>
            </a:r>
            <a:endParaRPr lang="en-US" sz="36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1638817243"/>
      </p:ext>
    </p:extLst>
  </p:cSld>
  <p:clrMapOvr>
    <a:masterClrMapping/>
  </p:clrMapOvr>
  <mc:AlternateContent xmlns:mc="http://schemas.openxmlformats.org/markup-compatibility/2006">
    <mc:Choice xmlns:p14="http://schemas.microsoft.com/office/powerpoint/2010/main" xmlns="" Requires="p14">
      <p:transition spd="slow" p14:dur="2000" advTm="20011"/>
    </mc:Choice>
    <mc:Fallback>
      <p:transition spd="slow" advTm="200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2191999" cy="728749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347791">
            <a:off x="7934398" y="5359076"/>
            <a:ext cx="570558" cy="64088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6576546" y="5411578"/>
            <a:ext cx="540182" cy="60676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100+ hình ảnh hoa 4 cánh - hinhanhsieudep.ne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347791">
            <a:off x="5176087" y="5443874"/>
            <a:ext cx="503500" cy="56556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100+ hình ảnh hoa 4 cánh - hinhanhsieudep.ne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347791">
            <a:off x="3992661" y="5491334"/>
            <a:ext cx="465970" cy="52340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100+ hình ảnh hoa 4 cánh - hinhanhsieudep.ne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347791">
            <a:off x="2773898" y="5572281"/>
            <a:ext cx="401956" cy="45150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100+ hình ảnh vẽ bông hoa đẹp - hinhanhsieudep.ne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687686" y="5455608"/>
            <a:ext cx="630407" cy="62496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6" descr="100+ hình ảnh vẽ bông hoa đẹp - hinhanhsieudep.net"/>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77679" y="5405211"/>
            <a:ext cx="681243" cy="67536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6" descr="100+ hình ảnh vẽ bông hoa đẹp - hinhanhsieudep.net"/>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738683" y="5489283"/>
            <a:ext cx="656996" cy="65132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 descr="100+ hình ảnh vẽ bông hoa đẹp - hinhanhsieudep.net"/>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506827" y="5499852"/>
            <a:ext cx="599989" cy="59480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6" descr="100+ hình ảnh vẽ bông hoa đẹp - hinhanhsieudep.net"/>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256908" y="5481946"/>
            <a:ext cx="618052" cy="6127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98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5BF041-BB94-48AE-A5DC-4C7EBEDA3158}"/>
              </a:ext>
            </a:extLst>
          </p:cNvPr>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xmlns="" val="71962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7789" y="1319644"/>
            <a:ext cx="6457950" cy="571500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702504" y="2272144"/>
            <a:ext cx="844260" cy="89052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xmlns="">
                  <a14:imgLayer r:embed="rId6">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7158902" y="4629150"/>
            <a:ext cx="2047875" cy="2228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411969" y="3034144"/>
            <a:ext cx="963594" cy="1016393"/>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197560" y="5027133"/>
            <a:ext cx="847196" cy="893617"/>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158902" y="4978676"/>
            <a:ext cx="939076" cy="990532"/>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80349" y="3542340"/>
            <a:ext cx="875841" cy="923832"/>
          </a:xfrm>
          <a:prstGeom prst="rect">
            <a:avLst/>
          </a:prstGeom>
        </p:spPr>
      </p:pic>
      <p:sp>
        <p:nvSpPr>
          <p:cNvPr id="14" name="Rounded Rectangle 13"/>
          <p:cNvSpPr/>
          <p:nvPr/>
        </p:nvSpPr>
        <p:spPr>
          <a:xfrm>
            <a:off x="9805955" y="5258519"/>
            <a:ext cx="944371"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9925776" y="5556392"/>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368263" y="2088941"/>
            <a:ext cx="1178501" cy="1243076"/>
          </a:xfrm>
          <a:prstGeom prst="rect">
            <a:avLst/>
          </a:prstGeom>
        </p:spPr>
      </p:pic>
      <p:sp>
        <p:nvSpPr>
          <p:cNvPr id="18" name="Oval 17"/>
          <p:cNvSpPr/>
          <p:nvPr/>
        </p:nvSpPr>
        <p:spPr>
          <a:xfrm>
            <a:off x="10289729" y="5556391"/>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380065" y="1284933"/>
            <a:ext cx="1213208"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46757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42261"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126014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562714" y="293316"/>
            <a:ext cx="2561920"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b="1" smtClean="0">
                <a:latin typeface="Times New Roman" panose="02020603050405020304" pitchFamily="18" charset="0"/>
                <a:cs typeface="Times New Roman" panose="02020603050405020304" pitchFamily="18" charset="0"/>
              </a:rPr>
              <a:t>Ôn đếm đối tượng đến 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9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500" tmFilter="0, 0; .2, .5; .8, .5; 1, 0"/>
                                        <p:tgtEl>
                                          <p:spTgt spid="12"/>
                                        </p:tgtEl>
                                      </p:cBhvr>
                                    </p:animEffect>
                                    <p:animScale>
                                      <p:cBhvr>
                                        <p:cTn id="34" dur="7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1500" tmFilter="0, 0; .2, .5; .8, .5; 1, 0"/>
                                        <p:tgtEl>
                                          <p:spTgt spid="9"/>
                                        </p:tgtEl>
                                      </p:cBhvr>
                                    </p:animEffect>
                                    <p:animScale>
                                      <p:cBhvr>
                                        <p:cTn id="44" dur="750" autoRev="1" fill="hold"/>
                                        <p:tgtEl>
                                          <p:spTgt spid="9"/>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843EB337-06E1-43B9-B0C7-4AABDACC72BC}"/>
              </a:ext>
            </a:extLst>
          </p:cNvPr>
          <p:cNvSpPr txBox="1"/>
          <p:nvPr/>
        </p:nvSpPr>
        <p:spPr>
          <a:xfrm>
            <a:off x="1564861" y="798231"/>
            <a:ext cx="575991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smtClean="0">
                <a:solidFill>
                  <a:schemeClr val="accent1">
                    <a:lumMod val="50000"/>
                  </a:schemeClr>
                </a:solidFill>
                <a:latin typeface="Times New Roman" panose="02020603050405020304" pitchFamily="18" charset="0"/>
                <a:cs typeface="Times New Roman" panose="02020603050405020304" pitchFamily="18" charset="0"/>
              </a:rPr>
              <a:t>Nhận ra quy tắc sắp xếp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16099" y="2493949"/>
            <a:ext cx="2087418" cy="2550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76858" y="2493949"/>
            <a:ext cx="1895705" cy="2550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262336" y="2493954"/>
            <a:ext cx="1929664" cy="255048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2493952"/>
            <a:ext cx="1973578" cy="25085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13549" y="2493950"/>
            <a:ext cx="2037871" cy="2550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ình ảnh Bằng Tay Hoa Trang Trí , Bông Hoa, Năm Bông Hoa, Hồng miễn phí tải  tập tin PNG PSDComment và Vecto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72564" y="2493949"/>
            <a:ext cx="2207087" cy="255048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486884741"/>
      </p:ext>
    </p:extLst>
  </p:cSld>
  <p:clrMapOvr>
    <a:masterClrMapping/>
  </p:clrMapOvr>
  <mc:AlternateContent xmlns:mc="http://schemas.openxmlformats.org/markup-compatibility/2006">
    <mc:Choice xmlns:p14="http://schemas.microsoft.com/office/powerpoint/2010/main" xmlns="" Requires="p14">
      <p:transition spd="slow" p14:dur="2000" advTm="25421"/>
    </mc:Choice>
    <mc:Fallback>
      <p:transition spd="slow" advTm="2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32"/>
                                        </p:tgtEl>
                                        <p:attrNameLst>
                                          <p:attrName>r</p:attrName>
                                        </p:attrNameLst>
                                      </p:cBhvr>
                                    </p:animRot>
                                    <p:animRot by="-240000">
                                      <p:cBhvr>
                                        <p:cTn id="14" dur="200" fill="hold">
                                          <p:stCondLst>
                                            <p:cond delay="200"/>
                                          </p:stCondLst>
                                        </p:cTn>
                                        <p:tgtEl>
                                          <p:spTgt spid="1032"/>
                                        </p:tgtEl>
                                        <p:attrNameLst>
                                          <p:attrName>r</p:attrName>
                                        </p:attrNameLst>
                                      </p:cBhvr>
                                    </p:animRot>
                                    <p:animRot by="240000">
                                      <p:cBhvr>
                                        <p:cTn id="15" dur="200" fill="hold">
                                          <p:stCondLst>
                                            <p:cond delay="400"/>
                                          </p:stCondLst>
                                        </p:cTn>
                                        <p:tgtEl>
                                          <p:spTgt spid="1032"/>
                                        </p:tgtEl>
                                        <p:attrNameLst>
                                          <p:attrName>r</p:attrName>
                                        </p:attrNameLst>
                                      </p:cBhvr>
                                    </p:animRot>
                                    <p:animRot by="-240000">
                                      <p:cBhvr>
                                        <p:cTn id="16" dur="200" fill="hold">
                                          <p:stCondLst>
                                            <p:cond delay="600"/>
                                          </p:stCondLst>
                                        </p:cTn>
                                        <p:tgtEl>
                                          <p:spTgt spid="1032"/>
                                        </p:tgtEl>
                                        <p:attrNameLst>
                                          <p:attrName>r</p:attrName>
                                        </p:attrNameLst>
                                      </p:cBhvr>
                                    </p:animRot>
                                    <p:animRot by="120000">
                                      <p:cBhvr>
                                        <p:cTn id="17" dur="200" fill="hold">
                                          <p:stCondLst>
                                            <p:cond delay="800"/>
                                          </p:stCondLst>
                                        </p:cTn>
                                        <p:tgtEl>
                                          <p:spTgt spid="103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4"/>
                                        </p:tgtEl>
                                        <p:attrNameLst>
                                          <p:attrName>r</p:attrName>
                                        </p:attrNameLst>
                                      </p:cBhvr>
                                    </p:animRot>
                                    <p:animRot by="-240000">
                                      <p:cBhvr>
                                        <p:cTn id="30" dur="200" fill="hold">
                                          <p:stCondLst>
                                            <p:cond delay="200"/>
                                          </p:stCondLst>
                                        </p:cTn>
                                        <p:tgtEl>
                                          <p:spTgt spid="1034"/>
                                        </p:tgtEl>
                                        <p:attrNameLst>
                                          <p:attrName>r</p:attrName>
                                        </p:attrNameLst>
                                      </p:cBhvr>
                                    </p:animRot>
                                    <p:animRot by="240000">
                                      <p:cBhvr>
                                        <p:cTn id="31" dur="200" fill="hold">
                                          <p:stCondLst>
                                            <p:cond delay="400"/>
                                          </p:stCondLst>
                                        </p:cTn>
                                        <p:tgtEl>
                                          <p:spTgt spid="1034"/>
                                        </p:tgtEl>
                                        <p:attrNameLst>
                                          <p:attrName>r</p:attrName>
                                        </p:attrNameLst>
                                      </p:cBhvr>
                                    </p:animRot>
                                    <p:animRot by="-240000">
                                      <p:cBhvr>
                                        <p:cTn id="32" dur="200" fill="hold">
                                          <p:stCondLst>
                                            <p:cond delay="600"/>
                                          </p:stCondLst>
                                        </p:cTn>
                                        <p:tgtEl>
                                          <p:spTgt spid="1034"/>
                                        </p:tgtEl>
                                        <p:attrNameLst>
                                          <p:attrName>r</p:attrName>
                                        </p:attrNameLst>
                                      </p:cBhvr>
                                    </p:animRot>
                                    <p:animRot by="120000">
                                      <p:cBhvr>
                                        <p:cTn id="33" dur="200" fill="hold">
                                          <p:stCondLst>
                                            <p:cond delay="800"/>
                                          </p:stCondLst>
                                        </p:cTn>
                                        <p:tgtEl>
                                          <p:spTgt spid="103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28"/>
                                        </p:tgtEl>
                                        <p:attrNameLst>
                                          <p:attrName>r</p:attrName>
                                        </p:attrNameLst>
                                      </p:cBhvr>
                                    </p:animRot>
                                    <p:animRot by="-240000">
                                      <p:cBhvr>
                                        <p:cTn id="38" dur="200" fill="hold">
                                          <p:stCondLst>
                                            <p:cond delay="200"/>
                                          </p:stCondLst>
                                        </p:cTn>
                                        <p:tgtEl>
                                          <p:spTgt spid="1028"/>
                                        </p:tgtEl>
                                        <p:attrNameLst>
                                          <p:attrName>r</p:attrName>
                                        </p:attrNameLst>
                                      </p:cBhvr>
                                    </p:animRot>
                                    <p:animRot by="240000">
                                      <p:cBhvr>
                                        <p:cTn id="39" dur="200" fill="hold">
                                          <p:stCondLst>
                                            <p:cond delay="400"/>
                                          </p:stCondLst>
                                        </p:cTn>
                                        <p:tgtEl>
                                          <p:spTgt spid="1028"/>
                                        </p:tgtEl>
                                        <p:attrNameLst>
                                          <p:attrName>r</p:attrName>
                                        </p:attrNameLst>
                                      </p:cBhvr>
                                    </p:animRot>
                                    <p:animRot by="-240000">
                                      <p:cBhvr>
                                        <p:cTn id="40" dur="200" fill="hold">
                                          <p:stCondLst>
                                            <p:cond delay="600"/>
                                          </p:stCondLst>
                                        </p:cTn>
                                        <p:tgtEl>
                                          <p:spTgt spid="1028"/>
                                        </p:tgtEl>
                                        <p:attrNameLst>
                                          <p:attrName>r</p:attrName>
                                        </p:attrNameLst>
                                      </p:cBhvr>
                                    </p:animRot>
                                    <p:animRot by="120000">
                                      <p:cBhvr>
                                        <p:cTn id="41" dur="200" fill="hold">
                                          <p:stCondLst>
                                            <p:cond delay="800"/>
                                          </p:stCondLst>
                                        </p:cTn>
                                        <p:tgtEl>
                                          <p:spTgt spid="102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036"/>
                                        </p:tgtEl>
                                        <p:attrNameLst>
                                          <p:attrName>r</p:attrName>
                                        </p:attrNameLst>
                                      </p:cBhvr>
                                    </p:animRot>
                                    <p:animRot by="-240000">
                                      <p:cBhvr>
                                        <p:cTn id="46" dur="200" fill="hold">
                                          <p:stCondLst>
                                            <p:cond delay="200"/>
                                          </p:stCondLst>
                                        </p:cTn>
                                        <p:tgtEl>
                                          <p:spTgt spid="1036"/>
                                        </p:tgtEl>
                                        <p:attrNameLst>
                                          <p:attrName>r</p:attrName>
                                        </p:attrNameLst>
                                      </p:cBhvr>
                                    </p:animRot>
                                    <p:animRot by="240000">
                                      <p:cBhvr>
                                        <p:cTn id="47" dur="200" fill="hold">
                                          <p:stCondLst>
                                            <p:cond delay="400"/>
                                          </p:stCondLst>
                                        </p:cTn>
                                        <p:tgtEl>
                                          <p:spTgt spid="1036"/>
                                        </p:tgtEl>
                                        <p:attrNameLst>
                                          <p:attrName>r</p:attrName>
                                        </p:attrNameLst>
                                      </p:cBhvr>
                                    </p:animRot>
                                    <p:animRot by="-240000">
                                      <p:cBhvr>
                                        <p:cTn id="48" dur="200" fill="hold">
                                          <p:stCondLst>
                                            <p:cond delay="600"/>
                                          </p:stCondLst>
                                        </p:cTn>
                                        <p:tgtEl>
                                          <p:spTgt spid="1036"/>
                                        </p:tgtEl>
                                        <p:attrNameLst>
                                          <p:attrName>r</p:attrName>
                                        </p:attrNameLst>
                                      </p:cBhvr>
                                    </p:animRot>
                                    <p:animRot by="120000">
                                      <p:cBhvr>
                                        <p:cTn id="49" dur="200" fill="hold">
                                          <p:stCondLst>
                                            <p:cond delay="800"/>
                                          </p:stCondLst>
                                        </p:cTn>
                                        <p:tgtEl>
                                          <p:spTgt spid="103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030"/>
                                        </p:tgtEl>
                                        <p:attrNameLst>
                                          <p:attrName>r</p:attrName>
                                        </p:attrNameLst>
                                      </p:cBhvr>
                                    </p:animRot>
                                    <p:animRot by="-240000">
                                      <p:cBhvr>
                                        <p:cTn id="54" dur="200" fill="hold">
                                          <p:stCondLst>
                                            <p:cond delay="200"/>
                                          </p:stCondLst>
                                        </p:cTn>
                                        <p:tgtEl>
                                          <p:spTgt spid="1030"/>
                                        </p:tgtEl>
                                        <p:attrNameLst>
                                          <p:attrName>r</p:attrName>
                                        </p:attrNameLst>
                                      </p:cBhvr>
                                    </p:animRot>
                                    <p:animRot by="240000">
                                      <p:cBhvr>
                                        <p:cTn id="55" dur="200" fill="hold">
                                          <p:stCondLst>
                                            <p:cond delay="400"/>
                                          </p:stCondLst>
                                        </p:cTn>
                                        <p:tgtEl>
                                          <p:spTgt spid="1030"/>
                                        </p:tgtEl>
                                        <p:attrNameLst>
                                          <p:attrName>r</p:attrName>
                                        </p:attrNameLst>
                                      </p:cBhvr>
                                    </p:animRot>
                                    <p:animRot by="-240000">
                                      <p:cBhvr>
                                        <p:cTn id="56" dur="200" fill="hold">
                                          <p:stCondLst>
                                            <p:cond delay="600"/>
                                          </p:stCondLst>
                                        </p:cTn>
                                        <p:tgtEl>
                                          <p:spTgt spid="1030"/>
                                        </p:tgtEl>
                                        <p:attrNameLst>
                                          <p:attrName>r</p:attrName>
                                        </p:attrNameLst>
                                      </p:cBhvr>
                                    </p:animRot>
                                    <p:animRot by="120000">
                                      <p:cBhvr>
                                        <p:cTn id="57"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Rectangle 3"/>
          <p:cNvSpPr/>
          <p:nvPr/>
        </p:nvSpPr>
        <p:spPr>
          <a:xfrm>
            <a:off x="332508"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2871"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7"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84323"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960"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3234"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207649" y="1818409"/>
            <a:ext cx="1551678" cy="1544782"/>
          </a:xfrm>
          <a:prstGeom prst="rect">
            <a:avLst/>
          </a:prstGeom>
        </p:spPr>
      </p:pic>
      <p:pic>
        <p:nvPicPr>
          <p:cNvPr id="12" name="Picture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xmlns="" val="0"/>
              </a:ext>
            </a:extLst>
          </a:blip>
          <a:stretch>
            <a:fillRect/>
          </a:stretch>
        </p:blipFill>
        <p:spPr>
          <a:xfrm>
            <a:off x="600167" y="1809809"/>
            <a:ext cx="1335044" cy="1534274"/>
          </a:xfrm>
          <a:prstGeom prst="rect">
            <a:avLst/>
          </a:prstGeom>
        </p:spPr>
      </p:pic>
      <p:pic>
        <p:nvPicPr>
          <p:cNvPr id="15" name="Picture 14"/>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xmlns="" val="0"/>
              </a:ext>
            </a:extLst>
          </a:blip>
          <a:stretch>
            <a:fillRect/>
          </a:stretch>
        </p:blipFill>
        <p:spPr>
          <a:xfrm>
            <a:off x="8081619" y="1823663"/>
            <a:ext cx="1335044" cy="1534274"/>
          </a:xfrm>
          <a:prstGeom prst="rect">
            <a:avLst/>
          </a:prstGeom>
        </p:spPr>
      </p:pic>
      <p:pic>
        <p:nvPicPr>
          <p:cNvPr id="16" name="Picture 15"/>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xmlns="" val="0"/>
              </a:ext>
            </a:extLst>
          </a:blip>
          <a:stretch>
            <a:fillRect/>
          </a:stretch>
        </p:blipFill>
        <p:spPr>
          <a:xfrm>
            <a:off x="4232576" y="1837401"/>
            <a:ext cx="1335044" cy="1534274"/>
          </a:xfrm>
          <a:prstGeom prst="rect">
            <a:avLst/>
          </a:prstGeom>
        </p:spPr>
      </p:pic>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943597" y="1757737"/>
            <a:ext cx="1551678" cy="1544782"/>
          </a:xfrm>
          <a:prstGeom prst="rect">
            <a:avLst/>
          </a:prstGeom>
        </p:spPr>
      </p:pic>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07621" y="1799301"/>
            <a:ext cx="1551678" cy="1544782"/>
          </a:xfrm>
          <a:prstGeom prst="rect">
            <a:avLst/>
          </a:prstGeom>
        </p:spPr>
      </p:pic>
      <p:sp>
        <p:nvSpPr>
          <p:cNvPr id="21" name="TextBox 20">
            <a:extLst>
              <a:ext uri="{FF2B5EF4-FFF2-40B4-BE49-F238E27FC236}">
                <a16:creationId xmlns="" xmlns:a16="http://schemas.microsoft.com/office/drawing/2014/main" id="{843EB337-06E1-43B9-B0C7-4AABDACC72BC}"/>
              </a:ext>
            </a:extLst>
          </p:cNvPr>
          <p:cNvSpPr txBox="1"/>
          <p:nvPr/>
        </p:nvSpPr>
        <p:spPr>
          <a:xfrm>
            <a:off x="401079" y="244050"/>
            <a:ext cx="575991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4400" smtClean="0">
                <a:solidFill>
                  <a:schemeClr val="bg1"/>
                </a:solidFill>
                <a:latin typeface="Times New Roman" panose="02020603050405020304" pitchFamily="18" charset="0"/>
                <a:cs typeface="Times New Roman" panose="02020603050405020304" pitchFamily="18" charset="0"/>
              </a:rPr>
              <a:t>Nhận ra quy tắc sắp xếp </a:t>
            </a:r>
            <a:endParaRPr lang="en-GB"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5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2050"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5991" y="2059709"/>
            <a:ext cx="1771171"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21598" y="2059709"/>
            <a:ext cx="2072642"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477164" y="2059709"/>
            <a:ext cx="1948872"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820175" y="2059709"/>
            <a:ext cx="1838035"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9618502" y="2059709"/>
            <a:ext cx="2272926" cy="224536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 xmlns:a16="http://schemas.microsoft.com/office/drawing/2014/main" id="{843EB337-06E1-43B9-B0C7-4AABDACC72BC}"/>
              </a:ext>
            </a:extLst>
          </p:cNvPr>
          <p:cNvSpPr txBox="1"/>
          <p:nvPr/>
        </p:nvSpPr>
        <p:spPr>
          <a:xfrm>
            <a:off x="1239920" y="413510"/>
            <a:ext cx="483658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Q</a:t>
            </a:r>
            <a:r>
              <a:rPr lang="en-GB" sz="4400" smtClean="0">
                <a:solidFill>
                  <a:schemeClr val="accent1">
                    <a:lumMod val="50000"/>
                  </a:schemeClr>
                </a:solidFill>
                <a:latin typeface="Times New Roman" panose="02020603050405020304" pitchFamily="18" charset="0"/>
                <a:cs typeface="Times New Roman" panose="02020603050405020304" pitchFamily="18" charset="0"/>
              </a:rPr>
              <a:t>uy tắc sắp xếp 1-1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7190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60"/>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12"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9754" y="2042160"/>
            <a:ext cx="1838035"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34467" y="2059709"/>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80709" y="2042160"/>
            <a:ext cx="1838035"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63063" y="2016760"/>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971265" y="2016760"/>
            <a:ext cx="1838035" cy="224536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4820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82982" cy="6863080"/>
          </a:xfrm>
          <a:prstGeom prst="rect">
            <a:avLst/>
          </a:prstGeom>
        </p:spPr>
      </p:pic>
      <p:sp>
        <p:nvSpPr>
          <p:cNvPr id="8" name="TextBox 7">
            <a:extLst>
              <a:ext uri="{FF2B5EF4-FFF2-40B4-BE49-F238E27FC236}">
                <a16:creationId xmlns="" xmlns:a16="http://schemas.microsoft.com/office/drawing/2014/main" id="{10532102-1DE8-4116-A724-79FA23594B29}"/>
              </a:ext>
            </a:extLst>
          </p:cNvPr>
          <p:cNvSpPr txBox="1"/>
          <p:nvPr/>
        </p:nvSpPr>
        <p:spPr>
          <a:xfrm>
            <a:off x="3897625" y="2178226"/>
            <a:ext cx="4387741" cy="1446550"/>
          </a:xfrm>
          <a:prstGeom prst="rect">
            <a:avLst/>
          </a:prstGeom>
          <a:noFill/>
        </p:spPr>
        <p:txBody>
          <a:bodyPr wrap="none" rtlCol="0">
            <a:spAutoFit/>
          </a:bodyPr>
          <a:lstStyle/>
          <a:p>
            <a:pPr algn="ct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Trò</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chơi</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thi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xem</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ai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nhanh</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403503791"/>
      </p:ext>
    </p:extLst>
  </p:cSld>
  <p:clrMapOvr>
    <a:masterClrMapping/>
  </p:clrMapOvr>
  <mc:AlternateContent xmlns:mc="http://schemas.openxmlformats.org/markup-compatibility/2006">
    <mc:Choice xmlns:p14="http://schemas.microsoft.com/office/powerpoint/2010/main" xmlns="" Requires="p14">
      <p:transition spd="slow" p14:dur="2000" advTm="15262"/>
    </mc:Choice>
    <mc:Fallback>
      <p:transition spd="slow" advTm="1526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ờm buộc tóc màu đen 1 cái | Shopee Việt N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727"/>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499" y="4136115"/>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1223568" y="2933793"/>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4166" y="1512109"/>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11220" y="252449"/>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35150" y="4293978"/>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47994" y="2369029"/>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7135" y="-78047"/>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9657255" y="978109"/>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6395581" y="-112582"/>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9613301" y="3448414"/>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2811650" y="386774"/>
            <a:ext cx="950796" cy="10679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40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726901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347791">
            <a:off x="3006789" y="5467071"/>
            <a:ext cx="485898" cy="54579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100+ hình ảnh vẽ bông hoa đẹp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89229" y="5508530"/>
            <a:ext cx="577971" cy="5729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6930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940B275-8893-4DCD-8EE2-8F6F664222F5}"/>
  <p:tag name="ISPRING_PROJECT_VERSION" val="9"/>
  <p:tag name="ISPRING_PROJECT_FOLDER_UPDATED" val="1"/>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ZOOM_TAG" val="60"/>
  <p:tag name="ISPRING_CURRENT_PLAYER_ID" val="universal"/>
  <p:tag name="ISPRING_PRESENTATION_INFO_2" val="&lt;?xml version=&quot;1.0&quot; encoding=&quot;UTF-8&quot; standalone=&quot;no&quot; ?&gt;&#10;&lt;presentation2&gt;&#10;&#10;  &lt;slides&gt;&#10;    &lt;slide id=&quot;{6F51B43B-3B94-4A13-8672-B3BCD80DD06E}&quot; pptId=&quot;258&quot;/&gt;&#10;    &lt;slide id=&quot;{E24B40E4-E946-4D85-936A-DE137B0AC45E}&quot; pptId=&quot;259&quot;/&gt;&#10;    &lt;slide id=&quot;{BE68BF3F-6547-42F6-90EF-0477CF647272}&quot; pptId=&quot;260&quot;/&gt;&#10;    &lt;slide id=&quot;{05E4D068-C37B-4FC3-B4DC-B0608F9DB1B8}&quot; pptId=&quot;261&quot;/&gt;&#10;    &lt;slide id=&quot;{9C3AE4B7-34CB-4549-9F96-8E9CA8B7DC43}&quot; pptId=&quot;262&quot;/&gt;&#10;    &lt;slide id=&quot;{F9EF4156-6093-428B-8F6D-E693B841822B}&quot; pptId=&quot;297&quot;/&gt;&#10;    &lt;slide id=&quot;{B5D1B2A4-B17A-4E88-84F1-694784C81135}&quot; pptId=&quot;263&quot;/&gt;&#10;    &lt;slide id=&quot;{0DBD1730-0BAF-44C4-A36E-6F5D07CF9676}&quot; pptId=&quot;295&quot;/&gt;&#10;    &lt;slide id=&quot;{EE91CA15-37FC-4E8E-A63D-0F3404F6FA9D}&quot; pptId=&quot;296&quot;/&gt;&#10;    &lt;slide id=&quot;{39595148-B239-45D3-8B5D-60ECC126D628}&quot; pptId=&quot;293&quot;/&gt;&#10;    &lt;slide id=&quot;{8B1E51F9-1FFC-434D-A319-80ECAC4DC059}&quot; pptId=&quot;299&quot;/&gt;&#10;    &lt;slide id=&quot;{C58E8B13-AC6D-4615-8287-3C687A86396C}&quot; pptId=&quot;300&quot;/&gt;&#10;    &lt;slide id=&quot;{31FB92CC-96CC-409E-A44F-EDBA8FF89217}&quot; pptId=&quot;302&quot;/&gt;&#10;    &lt;slide id=&quot;{FD1AE841-651D-488E-9028-7D3C38668F7C}&quot; pptId=&quot;301&quot;/&gt;&#10;    &lt;slide id=&quot;{70BA1BB0-50CF-412D-8ACB-A0A8C194873C}&quot; pptId=&quot;303&quot;/&gt;&#10;  &lt;/slides&gt;&#10;&#10;  &lt;narration&gt;&#10;    &lt;audioTracks&gt;&#10;      &lt;audioTrack muted=&quot;false&quot; name=&quot; Âm thanh  1&quot; resource=&quot;d127fe3a&quot; slideId=&quot;{6F51B43B-3B94-4A13-8672-B3BCD80DD06E}&quot; startTime=&quot;0&quot; stepIndex=&quot;0&quot; volume=&quot;1&quot;&gt;&#10;        &lt;audio channels=&quot;1&quot; format=&quot;s16&quot; sampleRate=&quot;44100&quot;/&gt;&#10;      &lt;/audioTrack&gt;&#10;      &lt;audioTrack muted=&quot;false&quot; name=&quot; Âm thanh  2&quot; resource=&quot;c022e3cd&quot; slideId=&quot;{BE68BF3F-6547-42F6-90EF-0477CF647272}&quot; startTime=&quot;0&quot; stepIndex=&quot;0&quot; volume=&quot;1&quot;&gt;&#10;        &lt;audio channels=&quot;1&quot; format=&quot;s16&quot; sampleRate=&quot;44100&quot;/&gt;&#10;      &lt;/audioTrack&gt;&#10;      &lt;audioTrack muted=&quot;false&quot; name=&quot;NhacNen-Hoatau_r2t9&quot; resource=&quot;a44d778a&quot; slideId=&quot;{E24B40E4-E946-4D85-936A-DE137B0AC45E}&quot; startTime=&quot;0&quot; stepIndex=&quot;0&quot; volume=&quot;1&quot;&gt;&#10;        &lt;audio channels=&quot;2&quot; format=&quot;s16p&quot; sampleRate=&quot;44100&quot;/&gt;&#10;      &lt;/audioTrack&gt;&#10;      &lt;audioTrack muted=&quot;false&quot; name=&quot; Âm thanh  3&quot; resource=&quot;18f2b677&quot; slideId=&quot;{05E4D068-C37B-4FC3-B4DC-B0608F9DB1B8}&quot; startTime=&quot;0&quot; stepIndex=&quot;0&quot; volume=&quot;1&quot;&gt;&#10;        &lt;audio channels=&quot;1&quot; format=&quot;s16&quot; sampleRate=&quot;44100&quot;/&gt;&#10;      &lt;/audioTrack&gt;&#10;      &lt;audioTrack muted=&quot;false&quot; name=&quot; Âm thanh  4&quot; resource=&quot;fd35404c&quot; slideId=&quot;{B5D1B2A4-B17A-4E88-84F1-694784C81135}&quot; startTime=&quot;0&quot; stepIndex=&quot;0&quot; volume=&quot;1&quot;&gt;&#10;        &lt;audio channels=&quot;1&quot; format=&quot;s16&quot; sampleRate=&quot;44100&quot;/&gt;&#10;      &lt;/audioTrack&gt;&#10;      &lt;audioTrack muted=&quot;false&quot; name=&quot; Âm thanh  5&quot; resource=&quot;fef1f598&quot; slideId=&quot;{0DBD1730-0BAF-44C4-A36E-6F5D07CF9676}&quot; startTime=&quot;0&quot; stepIndex=&quot;0&quot; volume=&quot;1&quot;&gt;&#10;        &lt;audio channels=&quot;1&quot; format=&quot;s16&quot; sampleRate=&quot;44100&quot;/&gt;&#10;      &lt;/audioTrack&gt;&#10;      &lt;audioTrack muted=&quot;false&quot; name=&quot; Âm thanh  6&quot; resource=&quot;24519923&quot; slideId=&quot;{EE91CA15-37FC-4E8E-A63D-0F3404F6FA9D}&quot; startTime=&quot;0&quot; stepIndex=&quot;0&quot; volume=&quot;1&quot;&gt;&#10;        &lt;audio channels=&quot;1&quot; format=&quot;s16&quot; sampleRate=&quot;44100&quot;/&gt;&#10;      &lt;/audioTrack&gt;&#10;      &lt;audioTrack muted=&quot;false&quot; name=&quot; Âm thanh  7&quot; resource=&quot;d0335a4e&quot; slideId=&quot;{39595148-B239-45D3-8B5D-60ECC126D628}&quot; startTime=&quot;0&quot; stepIndex=&quot;0&quot; volume=&quot;1&quot;&gt;&#10;        &lt;audio channels=&quot;1&quot; format=&quot;s16&quot; sampleRate=&quot;44100&quot;/&gt;&#10;      &lt;/audioTrack&gt;&#10;      &lt;audioTrack muted=&quot;false&quot; name=&quot; Âm thanh  8&quot; resource=&quot;a8d7b02f&quot; slideId=&quot;{8B1E51F9-1FFC-434D-A319-80ECAC4DC059}&quot; startTime=&quot;0&quot; stepIndex=&quot;0&quot; volume=&quot;1&quot;&gt;&#10;        &lt;audio channels=&quot;1&quot; format=&quot;s16&quot; sampleRate=&quot;44100&quot;/&gt;&#10;      &lt;/audioTrack&gt;&#10;      &lt;audioTrack muted=&quot;false&quot; name=&quot; Âm thanh  9&quot; resource=&quot;655f12fc&quot; slideId=&quot;{FD1AE841-651D-488E-9028-7D3C38668F7C}&quot; startTime=&quot;0&quot; stepIndex=&quot;0&quot; volume=&quot;1&quot;&gt;&#10;        &lt;audio channels=&quot;1&quot; format=&quot;s16&quot; sampleRate=&quot;44100&quot;/&gt;&#10;      &lt;/audioTrack&gt;&#10;    &lt;/audioTracks&gt;&#10;    &lt;videoTracks&gt;&#10;      &lt;videoTrack muted=&quot;false&quot; name=&quot;y2mate.com - Trời Nắng Trời Mưa  Nhạc Thiếu Nhi Có Lời_v720P&quot; resource=&quot;b7807265&quot; slideId=&quot;{BE68BF3F-6547-42F6-90EF-0477CF647272}&quot; startTime=&quot;0&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Bài hát thiếu nhi cho bé - Bé tập đếm&quot; resource=&quot;4ed35682&quot; slideId=&quot;{31FB92CC-96CC-409E-A44F-EDBA8FF89217}&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RESOURCE_FOLDER" val="C:\Users\lenovo\Desktop\pp elerning1\pp elerning1\pp E PTNT khoi MGB1"/>
  <p:tag name="ISPRING_PRESENTATION_PATH" val="C:\Users\lenovo\Desktop\pp elerning1\pp elerning1\pp E PTNT khoi MGB1.pptx"/>
  <p:tag name="ISPRING_SCREEN_RECS_UPDATED" val="C:\Users\lenovo\Desktop\pp elerning1\pp elerning1\pp E PTNT khoi MGB1"/>
  <p:tag name="ISPRING_PLAYERS_CUSTOMIZATION_2" val="UEsDBBQAAgAIACltT1N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KW1PUx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KW1PUx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ltT1N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KW1PU9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ltT1OOc/b6agAAAOUAAAAaAAAAbm9uZS9odG1sX3NraW5fc2V0dGluZ3MuanOr5lIAAqUcJQUrhWowG8xPKi0pyc/TS87PK0nNK9HLyy/KTQSrUVJ2AwMlHZyK88tSiwgoTUtMTkUx1NTIwskFp0qEiSZO5i7OlsjqChLTU/WSEpOz04vyS/NSIMqcXV0MXYyVwKpquWoBUEsDBBQAAgAIACltT1O8fTX3SgAAAEkAAAAXAAAAbm9uZS9sb2NhbF9zZXR0aW5ncy54bWyzsa/IzVEoSy0qzszPs1Uy1DNQUkjNS85PycxLt1UKDXHTtVBSKC5JzEtJzMnPS7VVystXUrC347LJyU9OzAlOLSkBKizWt+MCAFBLAwQUAAIACAAtpGF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K21PU4BCzv1EBwAA8xgAAB0AAAB1bml2ZXJzYWwvY29tbW9uX21lc3NhZ2VzLmxuZ7VZTW/bRhC9F8h/WBAw0AJp4gRIEBS2giVFW4QpUiFX/uiFoClaWpgfikgpdk8NcgiKHhKjpyII6tRN06Qx0CK5VELbA43+D/aXdHZJyZJjhKKTHmSYFOft7MybN7PU0u0930MDtxfRMFgWrl1ZFJAbOGGLBu1loUlWPr8loCi2g5bthYG7LAShgG5XLn2y5NlBu2+3Xfj/0icILfluFMFlVGFXp9eItpaFhmhhSZJNUxFV2cLNqqJbGjYMTBRds1QsyqpQwf0WDVFg93p2DM4sXc0RigEbKt6SDcuUZABl0DqxzGajoRtErgoV0nFRRP2+x3ERjVAQxijqd7thL3ZbiAYohkdsx4EV6Db1aLyP/LDllnDBXFM0C5bn+8tvK6pCtqy6XpWFihzY2x644fRcN0A91265vQ9ZQ9ONOlZz8CqNPhJ6w5BNWSMQzEZNJ7pQafTcyA1igOt2wjgsg6cqVfDT0lcsSW9qRKiYHm25aOFOUzZ53rVmXZSNBRTuoAWiE9jO+CtzocRC67DOOXRah8UuRqcNDAGoY2Mti4lkyHCjam0opCZUJIguI809GncQNbs9KBTkDmyvn7ErL6Wi5UQsrVlEt3CjYYlNQk79Fm1nt8ha0usNrG1Zqr6qW6KyCm6FftcO9pEatsNPr9+8tXftxs3PSsGYwCd1FghxpBuLcwBpxNBVC9Bk1dLkTcg2UdLhXw1E0tFPUjl7vUlURQNenzz+57d09BQCvE2TV0E5FKDyulC508RbSE2Hh0qhddMwgPo5bxWTqwiLkCpzFRHT4bMAnRwkR6gTJodMM+BvBwWddPgc8p4chijiDD85SEcPUEzT4d9dFKej507R2lW9joFpUHzEUCTGYqFiAGycoTiXUZw8c1AbLo4yFwbJW9Sh6ehhH3WSNzbac320Dd+CW73kNbi1nRzuo0E6ug+mrwLkw7P3AxTA3SvF3mxoqo6rnJx1qAq8CskgIRpQ9x5sGwS0m8lCRnleCgNWbpdRK7wXeKHdQjsgRYjqJrK7XY86ufTm9dLw7P1CLwy8oWirUCS6aoLsVcd3hMoaxCRm8R86sMXhnyWhDGzKhlDZhLhdwNLiZcKMIbcsRQ6EvRxOTVmtqfAhzI0abXc8+IDGlkNpyMASMRnGc8UgV3Vsmhu6AXTWgLbHXeTD3xjtwsXLfk7cc6lUBK9okg71I5GpJa7fuHpjcXGxPr3Ebid5CwQADg+D9sljxs+9Pg+jn46+h2B20tE3sGaUjo7t4kVhT5jXS162EB5gr0W4AhWZq7ipSTVLJBPtVe1+4HTmtIOCPbdApsuhH7kzpC+svRzNEvVNECCgOo9XGSt9jQlnOvoOlkyelrHckk1myjJTZKbhdWU1a7eglGPdOpVJnkbkJG+gSrkY9vr7rFCAcXEPBscZleKCxlgX95jeP3HYnTdXyvlgyjA8aETB6tiHLjDuiHJgh6nnuwvD1BdyB18ymf49k/KYl8G3QafQAegwklxlBXmnqXxprWBF5WPCFAUzT3LS56Fgih4gj6nyIHnNSm3cV/LnBiwKRzG627fhQ79C6eiHrLUsoLw7aVV5c6GsgzMN7Tw/84gxP48hZj9minAAftE8N0fxrAvTvS7b00WcYpLxXo/mjcjYHbD14ZmXQbuEO5Pjw/+SyJMDfuEgHzo3bGv0CB5g23iHlhdO8sz5Z/5En3XoPXHlO76oR6WyXDJKpR3MTzkyzF0gGLJvU29+qxpbWFT04hZzaqNoKzPHKSXYCee31vQcIOsHubJmZKTB/DhmDUJf0nN+vpp2nZ+s5rffkEVTIdAgN9ztiMaFZ1IuC+e08xmuzIzgU1I1aSFMs3pweKBs8hg9oufI/1zD8NRMPtMsiUJU2NP1a3zGqdoA6rNRH1pfcsxWgB7CBvbRE3CWeT7HQs26PI5b1tfO2T/LvN+HrQYzJ4xzhn+4/yvy0uGLIG+uZ/fvMBgKiH/AF5lk3f4QL7OIkKkVYPVntAhyIhKlcj5gh59ZNf3ouTdlbMCgJ2FNYtNhLR29gLAmr320y0Lvz2kPxcvCphJzPGfmVcyhYjZ08Gw97M4JmB1wq/IKBtA8UqS0W2d94oequ312xJza4xel0NhQDFovT1BXIRVQEcPSKGxXY5BC46bIyWda+sqKUNF3doosCBYv5iczzN9PjE0JTV5l8nO/0FqB2vnop3w27mTNHBh/cgDPP/DnIziPWk4nTAiWanWoajgFEMZG5gOTst3kF78M0piYkt404Lyc64IU9ntwGiI09lwk79l+13PLoLIXctBN+NkX0LI2CNIHMciPwKW2y7NfIu9TppP3U6Uyf2p/diggk0aOgjZ/40VRFM7TM1gwiNKwcLXKX+JBXDzq7KI4RHarhWzk5G/zvLAdzgsm1bAGTe4MntuicVlAQ5YnL+XYCyX+8kYNbfbjwr9f/1xkn73YzfsBiGh2PSuhrB0O3p1HJlcR/3li6erUrxX/AVBLAwQUAAIACAArbU9T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K21PUymy52wsBgAAyh8AACcAAAB1bml2ZXJzYWwvZmxhc2hfcHVibGlzaGluZ19zZXR0aW5ncy54bWzlWU9T20YUv/MpdtTJsdgmQAJjOwO2XDwxtoOVJpyYtbxYW6SVIq0g5NROD5lODynTYyZTKE3bpMlMO8ml9rQ9iOn3UD9J30rG2NiYVSlM2hz4o933e++37+2+91bK3npomWibuB61WU7JTKcVRJhutyhr55S7WunDmwryOGYtbNqM5BRmK+hWfirr+E2TekaDcA6iHgI1zFt0eE4xOHcWU6mdnZ1p6jmumLVNn4N+b1q3rZTjEo8wTtyUY+Jd+MN3HeIpPQ0SCuDHslkPlp+aQigba1q1W75JEG0Bc0bForBZMrFnKKlYrIn1rbZr+6xVsE3bRW67mVM+KKnF5eLCsUysqkgtwoRPvDwMimG+iFstKlhgs0EfEWQQ2jaAbiY9q6Ad2uJGTrmenhF6QD41qifSHi8eCz0FG7zAeM+ARThuYY7jx9iiSzaJC+EgXp67PgGlQ2MDkpw85P2BeKi1y7BFdQ1mkPBVTilqG2tqSV1TqwV14+5aJaYqjdDKWkWVwjQq5aK6Ua1pamNjRVutJAZp6n0tASgpM2n19TW1oVY1dW1juVxLiJAndYJRV5fKlYSYe+pyo6wltVRdWk0Kqa/UqnKYQm21vlRdT0RtZb2urlXK1dsbWq1W0cr1E1S07wd2eDY1fFiycKhs3x08EtzwrSbD1IQEdepceIRDijOx2yaaXaJwgjex6REFfeKQ9h0fm5TvilMNmXCLEGfJc4jO18SJzSniFCon6mKFQAyOcT8fzC3008GNm0NLT8XWT5Y1lmW2nyDrhs3tK2afSc/16S/MTqZ/BtEsJGgHs92K3b5y9nPzffYz8/OT6Y+jmd2mLWJXsetGKXqU/rnumzmpBpnr51E4w1oWc451A0oHP878gyPHUlT4HuucbkNdIqe4bvqm2fAdx3b5SfEYHOyTOENNdtNmQ2dHPKOmbbb6USNWk7Sq2CIDBbexRVkJJDMK2oRTbkI8aw5hqIEZFHnKIcZ6X4HnNz1OeVTcSz3pJZdiE4E+6EIIWm2MxFw3sOsNHet+fERh1fMfGRTpRtCJ/R2PnSV7O+z8AVkIpHW0HXZ+k8EsBx0uLbwCG8MUm4O4MuL3gzdYVg7xsPOcIz3sHMpAVAsyjYzgPdL0KCdSrgg7BwzpwRtk+WF3jyFOwaEOMOs+11ETmMGQG7xiBmoG+7ti/Cdkhp0fGHpILJjCrD0koAs1EL7gV5jYMoK3rH1LnohjgEWKDDvYZyKo+6BWD7710dEeqAVDf/4cdp/qoJgiN+w+o/Bf2H1CxxBh8Gs6seVtYeCQowc+hh/6CIXdb5BnwjG/huLeo1wtqvevRYQ+FwE8sEDmBWsnt8WB+uvB5YlVxUs85OPNieAwZAYvWQJzcRQic0Mq0HbwSoQYRI72gsNjOVkXTF8srNs07D7WkRW8FdPdJ1H4rjK8g5bFEkdsTAjBPw32aZsTdlZSOxeI8tFe9KAndUkCdpHpofgz8MtzwW7fjt0wuPBeAkqQwYD1F1Ee6znA9XdFYn3tjNk7EZk4ffU2HIy8SR5ToUIPDvQxJrhB7IjKC7GSX+LV8miJXzJDylQ6M3N9dm7+xs2FxenUX59+/+FEUK8nr5uYsuOmvDDx9ieNPHXTPAd3xo1ODnXqXncO6MzbnTQuKc0JNz1p5JhLlTT29K1PGjhy9zsHOeEGeA5ywj1wBFuyXQsaY9Ia2QnjXyNIwMtiuUsFrfxxWVsfoyA6RKMdaDYluuPxzXJ0cXlXe+W4/33gQ0JCPHhloS2RP61Fqd65VzIEjIsEFfV3j50EWJFxo0uQDEajwcu41/lMRjzJNeDO3aV1VAk7+2UpIuWw83sdaWH3u4KM/NFXQYe15d0ipzPsfg0eDJ5JMR6oLdB+H1AZ0EwmNZdOp4sYkFbU0IM7Xws1UIVQGxqwp9CUiYp2ZfXoItVBKif8y4Xl0hLufyP1Xfg9QZw7Lyf1aSfp7tL27/tRoS4zSv9jt7/bb9HeozdjmuhaxCVOFLet4EepfFCIGxioi1BWe8uevtJEMrwlG+pqeblWKb4Hmfsd9WD81P9INfRVqv+1ZPjTr5ixKKMWuFW8xOh/L87PzaazqfFTU1Ogbfj7e37qb1BLAwQUAAIACAArbU9TcVFTcXADAACgDAAAIQAAAHVuaXZlcnNhbC9mbGFzaF9za2luX3NldHRpbmdzLnhtbI1X227iMBB971eg7HuhqLttpRCJW6Vqu221Rbw7yQAWjh3ZDl3+fn1NHEgKWJXwzDn2jOd4TGOxx3RwAC4wo5NoHCU3g0GcVZwDlSsoSoIkDMqKw7wSkhWTSPIKoqGFMcL4J0iJ6VZoi7cNcD6J0kpKRm8zRqVa65YyXiASJT+ezSceGuQlFlOhXcvZoAyabcaz++fH+2sobo+fD3r0ETJWlIgeX9mW3aYo2285q2h+MbTdsQROMN0r5OjpYb7s3YBgIV8kFK2Ylo96XEcpOQgBOqRfSz0usghKgfidRuZzJafZ6vvsT2gHLLA0tOmdHn20Em3h5JCXi9niqR9P1eotwuhuunwefU+Q8E9q6FyPXihBR+CnJX8aPy56Gaysyjbh4VmPXgJnW32gbc5ipMdFDmEoV9fveoJOSG90sQqC4FyVgfHcSnGkRx+47yzd17BJxPpuc0Y+dBFOuodWSEog0U0mHvqZ9Ykd+3qvpLpMkGwQEQoQmhrQh8rwA1XCL9O2Nbi/8IVpHoCcoUGsGakKmNt4A2Db3uDn85npK2F8tS0IkMPBGYMIG2ODfFPHeoYMjA3yU1frnZLjGfzUYzleDzPkivn96SsvUKSm/rz8zHv1Tq/6lotga2fwmILlkBhZrXABumrx0NhsSMOzmGKKDniLpHqb/mhcejTJiHh44nBK69ZVLLEk0CW3jFVcqGCUe+2ydZXr8FiKfTjEVL7CRrpU27amJvqxCKVg5peF7parj83OB1I9JZOoQHwPfMUYEdHA8cJH+Zyhm7V6SoG/0A0LOCawPhJlEsS1YGav4LVwJCXKdoWKqS+F+khtYbvrF7ttuwpLqyIFvlR6wOAF2bZZ3A5vd0T9yTWGL8i909Wsx2upcqfWowjXgg8MTgKAeLbz18FOrKeoiMQEDuCbSmAwGfelFgsl/66Etbyc/gLBdSsyuJ+NIF0LapTSbk2BvQO/VlF1EqzjsuQlSoVJq9VPfGtvFm41e98jtVTD9mjmTkethZW/6/hUoVpniSrJPiXi/no3c5c6OsCU4sK0H+UItu/wWA5hrHSnYpy+Smf2JgT9ZNWL1Zrs8PRRdJNNxl0U4zntsCt1OZMNBwi7qzHeBP3/NxxThnj+VkNaD0KH27JVjurJNM1a6LN8Vz8742FgtfWpK6G+q/9Mkv9QSwMEFAACAAgAK21PU8nXYUAnBgAAVB8AACYAAAB1bml2ZXJzYWwvaHRtbF9wdWJsaXNoaW5nX3NldHRpbmdzLnhtbOVZS2/bRhC++1csWOQYS3ZiJzYkB7ZE1UJkSbGYJj4ZK2otbk0uGXIpxzm16CEoekiNHoOgdt20TZoALZJLJbQ90Oj/YH9JZ0lZ1svyso4dpD34oeV8M9/O7DxWzNx6aJmoRVyP2iyrzEynFUSYbjcoa2aVu1rh6k0FeRyzBjZtRrIKsxV0a2kq4/h1k3pGjXAOoh4CNcxbdHhWMTh3FlOpnZ2daeo5rnhqmz4H/d60blspxyUeYZy4KcfEu/CH7zrEU7oaJBTAj2WzLmxpagqhTKxpzW74JkG0AcwZFZvC5iq3TCUVS9Wxvt10bZ81crZpu8ht1rPKRwU1v5JfOJaJNeWpRZhwibcEi2KZL+JGgwoS2KzRRwQZhDYNYDuTvq6gHdrgRla5lp4VekA+Naon0h7vHQs9ORucwHjXgEU4bmCO44+xRZdsEReiQbwl7voElA6s9Uly8pD3FuKlxi7DFtU1eIKEq7JKXttcVwvqulrOqZt310sxVWmEVtRKqhSmVirm1c1yRVNrm6vaWikxSFPvawlASZlJq6+uqzW1rKnrmyvFSkKEPKkTjLq2XCwlxNxTV2pFLaml8vJaUkh1tVKWw+Qqa9Xl8kYiaqsbVXW9VCzf3tQqlZJWrJ6gonPfd8IzqcFkyUBS2b7bnxLc8K06w9SE+jSUFx7hUOFM7DaJZhcoZPAWNj2ioE8d0rzjY5PyXZHVUAi3CXGWPYfofF1kbFYRWaicqIsVAjFI4149mFvolYMbNwe2noqtn2xrLMtMrz5WDZvbl8x+Jj3Xo79wfTL9U4hmoD47mO2W7Oals5+b77GfnZ+fTH8czUyLNohdxq4blehR+me6b/akG8xcO4vCKdYymHOsG9A6+HHl7185lqLC91jntAV9iQxx3fJNs+Y7ju3yk+bRv9gjcYqazJbNBnJHfEZ122z0okasOmmUsQUZXC0wBW1BWpsQwIpDGKphBk2dcgiq3kN4ft3jlEfNvNCVXnYpNhE0bJg6CFqrjQRZN7DrDeRxLyCik+pLHxsU6UbQjh0cr50mezts/wllB6R11Arbv8tgVoI2lxZehZNgitNAXBnx+8EbLCuHeNh+zpEetg9lIKoFpUVG8B6pe5QTKVeE7QOG9OANsvyws8cQp+BQB5h1nuuoDsxgyQ1eMQPVg/1dsf4zMsP2jww9JBY8wqw5IKALNRC+4Dd4sG0Eb1nzljwRxwCLFBl2sM9EUPdBrR5856OjPVALhv76Jew81UExRW7YeUbhv7DzhI4hwuDXdGLLLWHgkKMHPoYf+giFnW+RZ0JeX0HxsFEs59X7VyJCX4gAHlgg84I1k9viQP11//bEruItHvLx5kRwGDKDlyyBuTgKkbkBFagVvBIhBpGjveDwWE7WBdPnC2uLhp3HOrKCt+Jx50kUvssMb79lscURGxNC8G+DPWxzwslKauccUT7aiz7oSV2SgF1keiD+DPzyXLDbt2M39G+8W4ASVDBg/WVUx7oOcP1dUVhfO2POTkQmLl/dAwcrb5LHVKjQgwN9jAluEDui8kLs5Nd4tzza4lfMkDKVnpm9dn1u/sbNhcXp1N+f/XB1Iqg7hFdNTNnxFJ6beN2TRg5dLc/AnXKFk0MNXeTOAJ16nZPGJaU54WonjRxzi5LGDl/zpIEjl70zkBOufGcgJ1z8RrAF27VgEiaNkZMw/nsDCXhRbHc5pxU/KWobYxRESTQ6gWZSYhwePx1HN5Wh4bj+/qbjeOJ94EMJQjx4ZaFtUTGtRalpudskBIyLkhRNdI+dBFhRY6N7jgxGo8HLeLr5XEY8yeB/5+7yBiqF7f2iFJFi2P6jirSw831ORv7o66DNmvJukdMZdr4BDwbPpBj3dRMYuA+oDGh2JjWXTqfzGJBWNMKDO18LNdB3UBNGrqcwhokedmkd6Dz9QKoKvONWcmEl9sModmO/CqATq11cHy+m2GknBe7CTuwH3IXeX2D+w54emwLeuI6PasSiAnSprf9/8WWXJsYScS8T3Ws7+Ekq/XPxhAKND/pmd9vTl1o3Bo9jTV0rrlRK+Qs9l1TuYH4QxeDdui/+1HvLNPBaqfe6Y/Dd7RSsD74JX5r6B1BLAwQUAAIACAArbU9ToPtj9awBAABnBgAAHwAAAHVuaXZlcnNhbC9odG1sX3NraW5fc2V0dGluZ3MuanONlE1vwjAMhu/8iqq7TqggNmA3PlppEodJ4zbtkBZTKtK4SgKDIf77mgIjSVMgvjQvD6/ttPGh5ZXLT3zvzTtUz9X+w9xXGihN8g08mzpt0HOl+4JmC5hnOdCMgW8h28tf/+XjlXAZ+6wyjfefylZofj6qX5aECh0vHBbcoQmHtnVoPw5t50r8a3R27urUkXbM8UZKZO0EmQQm2wx5TirGf4qqpTdowbgFfgddkgQM0+64Fw16TeTV8aWvQucSzAvC9jNMsR2TZJ1y3LBFU/7VvgBevvD1CQiG/Ulo2NFMyHcJuZ04HKhoJgsOQsA572uowglTEgPVfINq3UAN43pDFr3NRCYv9KijQqcLkkL9lMLpeDo0MVZ62VzQGYVRUOck7OSZmKgwCEr2wB0vZtgdTA0Qi01R4/qRCoPjmKoTqaHTQIUTpUgWGUvvcqpYZdt0etXEaMfIF/9fRaBCZ2qHYVwztK7ZynVD86bp8sBokM7bLay0M1da+mBadGjFrSlllCLtQaP2X2XThK+BzxFpOTs9n0hJklVejpOy9m99LLjKTBr7sUWrqNbxD1BLAwQUAAIACAArbU9T5V0Lw2IAAABnAAAAHAAAAHVuaXZlcnNhbC9sb2NhbF9zZXR0aW5ncy54bWwNyjEOgzAMAMCdV1je28LWgcDGyAI8wEqsKpJjI2JV5ffNdsON868IfPmq2TTg8OwRWKOlrJ+Ax7483gjVSROJKQdUQ5inbhSLJBu7t1jhFLr52rk0OK9U2jzUswsnfE3dH1BLAwQUAAIACADEZk9TdAcvby5AAAAIVgAAFwAAAHVuaXZlcnNhbC91bml2ZXJzYWwucG5n7bx5VNLp/zdsZdOYlaUzOqbptPotF0onTUUpa8ZpUZtMzZU2MxdEJRdUoMVlmlJrTMlUqKk0NbVcQFTAdIoSlcqUFBHJkFxYFAERgQdtKuY7z3nO+f2ec+77Pr/7+0fF53Nt7+u9vN7v13V9TpcPe7qvXL52uZaW1sr9P+87oqW1hKaltRj89VfqN3tuvf9B/c8i2BF3N62qLtNR9YN22B6PPVpaj3N0504sVT/rxPzsD9PSMtw8/2fR/iObhFpaPsX79+05mhTCY/Jo+0aDzROU5xHc5oCpM5u3+df1kPbXN0RUlrfjops2bbvyru7g0oePOy8aAU4Qx8OqH9PHn9pfPmWRveK3K8ValWlXY9L2ut059sv3+eVDwN3fbohZvu2PJ/G/3NoF7y4j46UBNlhFZ/zIgHRAD9bJtUCcoxVxYWdGGmmJVXZ2rEfj4zlKLJNPVyqjpXaqbvpcfQ4/ASXbq5Z7O9lr7q05l82asWhikhXtuifgePmwsGhNq626NdWjdVolXmZ0XRbJdkzUDlO/mkkGyV5cMftQnc69NxqxQf1mVyKKWwteSSMENa3VUT8HzWRs+hDxp6+KlQl6vrMiW27YY+sYFH9okdZ5kXClEWuD79W3pcu/HbDJecULMENpaR13LWyFfWva4Az8CR8mC1ikpTUSF5NUtXiJkFJOX6mWcRnbOPteMlM9N2w1hv3zv720GLEAEZp2gZT1ZL2OEahigh7CQvHuisdR6ULgdZXIRbAtE2Y3PyjGDSlVvd16v+u2kudn8+3tdO7lOSh09kncLoe7CzO9E6RK0msj7r/xfwOdy220/q5BLJwbhyLjpCiyishpYExZQlP3OqaOvhyNbo9P455ycfX/Kb+HBXZGUuESYw+pM61ZcTvUdK+4cZGW558gVaVR14O8I2G/jCKq+i9eiNSjWW9ykYeZJf+y2OMZYsyZfEraiZry4ocozBVl6I7EQj6Bi4lLEtxF8RkAyf21+B/zcxUqAh1Fy8tp6xXOlajeeQlCxObKZYDrlM3DBk6imeZ3haTRd7FBXahfrTbmoCR21PA99vLGhDlbMK50Ld3EA81TPgNNWkRv2u1XbaI1tM/Kpg/ZUxHikzxWVhpy021rvNG4N3b2qKw/C5DK1gUcErv5QJ601Gdy025pt2kXzfGWeOuGGyP7YhLWrVpJo56olnupctErAnMRtEIdRxteUlBvr3DgIuQ0lsGTjPwUzYXiJmvYdvIbCOrj/auh8qTnpDMKv5W0V5LatYmHesa/0tq15oqwCHb3gGdL3pFEPAYh6ZuqN8HKB7ghN8fSy+f1tJKmc9Pn+dU0ztWDj35zHbjn/sMwowFprJOgEzJKOHT8t21v61/mT0L6/KNBnaSWPEy7PaoeoqiDGOvchO+OQzl64OpRsNsog/XU6HHHTYezgzg1vCh53LH4FXEP7Zp5e+seEd/QsJRH6yqs7q67GwHnTXY42XntrKKXUHmmXFMB0hgyqJzZ0hF2y96mu7IyzOOjPTHColze4MHkqhtHEstJM08BpPfx8lk6WcnP5GrfQri0U1/+3tJfAln0w/AGl3zr26GNh7Bsnf0EJsDB1ob9oJMFwGOrll991QobqcRVYnHgZyROaODsUD6vS2FlJ+/F2aF3cqEggSFlBU0np4+Og/C+e59A7oSvQFPudWLh+rfsgs1o9sF8Kd4umNzcewm0lk5twDVfhUJxV7OhErwLpWZAiVT6jvt7E6O1zhs8tgBa3vckB0Cni1fR+loikjY9n5bKX+Z+/yaz07AG1oQFtN1lQvU90W0njackEHCGlFhGhUS23Z2XbPPPOMiB2we/7+D1mhQirhzy5tHuZBtjamlUh+2zDEUdgTxR1omczjkxEkmJhqcQmvc+E/dP1ZBcp7OzBVM7+GhGPp1vXr4QWG5JvhH9TgXCgeQodD77nl6rtXB6uF+hfTvtD8OY2dFbiCdhjkAGncVySCVAFA3IfgT1SlqL6ZWoFN0k/zPReI57PSjT6UxSF1LC+FankNcAKA2OlsaBZ2USZvQqYzr1nCPpFfjyNcjbxNQKBQRfITb7Q2Phy8Ki2wypqySfvWl9qYAJWW8x+zI35kY4DMUKg9QORgzEFVO16qEzcYzZWEWdPN9o9CnE5Y71EAcpgTjyQtfZAbnfSXL2eC+lpvWWcwl6NYpUebRD5tXx0Mag69cgH/Ch51LRcgYAHyBYvwA0G9LC7pdU5n5Ns+7YtNvi2j5de+tDZ465+ZZEXnB4srmNETcrHJBuklDHxYuc++MCaaczQpUJsukjGXgOAA+puzrQRfJl3JAZCGepXXZR8NTXzuscv5In86SOah24ngmUQ6jCuU4k7tQ1yiNW6RbKbSwox133HgG8oI3x0khG8Sm8YOaME9tYa8bpivDhDadLf0XW9Uevk7U27inJGs/Ex6wtKCFjt+fKX7kluh3RrVbUKYCQPkLxCZ1zkGMjAvx9NBsiewVA1V3FdSGoEAZTj1rDmNoghW4EhjGpJxQ7oobtHor/DDum5DO6kMoJP2ebj3qxLqXa1ztst62C7GVkr6Dx7BHTIr9xl30LcZQmfPhG5tNjuCIoJcm1RBsT+mA/7aQuJfPsCdLaxLEqfYx0/1voBbu4h4Buy5RVn/XZVV2OOz50rxV2kWFJGi0MmfjxEGA69GKRMLXBFMaWbf8ILa21R7h+PoHbY46wHfXf6w/dirgFi1/Hhm91kfaENa7BLBq6p0M7UAyeB7kX6WESeRgUBXMsKvxlIWDWAy3jkT71S5e02pnu/7uwX9NiNv19ie+BbdePLmDq13/NeF64wv3I3ydalsl9sHhJYiblg8QKbKnVcnkNJs+JPG8LD7Zj+VALT/QdE6N8u0TL4kCS79hceYTuV/aZ3JLlawaaxx5fjgjIrnaSaLXo6H8adTBTnYVvZnyRSkvr+y9Ca2lpiKKl9UXSJVrnPw0xNcWQ1di1WKvlxYOucKn+F3kIa1dpaSVmqb0loLLc+rvVmEVaN7P/K0/l7aJ3ZaWYfuKYT3Xyq3GwapZpRBKmG5UcDvP5S4zt69j+9bNTaHKz/E2pa/yaGwJ1yiO6Sgk04vZMp0K1IIvUPnt+9GvaNuKLUR/lM+jcM1srAELkgBLpwspry74sl4rJCxnJQU7fNdrTsPx55LQr1v+vjbecS+OKymmpI3ZNfuTZntDvBze49IxdnVdumlp9JRuBNDD8qogDzgzJR/xqZUmkjx3SbPTnUckhk7/53WBLv6tJjd/ySbndazDc8lRDOBWNCv7xIsEpV0PcUjB8RfUUB+wXOzn3i8jvL9scck9yZTr1zvd3PcgsR1Q5kQ2KGTRX+cSPXg3nXfZoCNxdDgyhKKeq955G+NASMvDtOGuKVL8cth/uFn8RhQQHFP+s0bsJ7DDJAcs3Cc8w+zLSmBG3lFfabGqzCixcPlgfla8cdT72ReEyfq8HUuYHcOkYZZKSoq3Kl1N03lbq30MPAywZ10MtjoYR3MTWvl9EJgXmUTaemLQnzVnucXEh3203yvUR4W4Xm41FzO0QYyu6JJuOyjtHI6s0jOGwzaUCrxZpdL+nlssPqXxdik5NpX5rRXi0m4oQcWf2Vw0lQqunjN8xZqeqH0prwG990uemb+APCMRxc5CxS8TG0xrbLKycTitBy+YluZPIq5nYGwHexUcjuqFfP3xBqrA8qiFzwYGzpCxqQffGImoNwIy70ffbbPn5W4ODnBnGSOnjqsMa+pi1fCLbknLLIMrgTbWdlVpU63sCuX8F44bDmjebK744AhjFoVaUb0+MUkBtwYk8XUof3RcfGz77MxkScUpDyvHqtP5tHev22lA9/xXlQnLw99nFJ++yYiUUQ6hK1jMvqPW6YdFgWKCmCONOraL15BepzHqBA9adkbe7eHDSsBw6deVp9PDKjPByTSnWjUsLu7tTvNGh5kf6siOc8cja+Pzcw8XbMbQjYL8Hvn4PNAyhyGsJTCfs3bRvy+HBnpBuBHSF6cYhc7ujYSHx6Rr+6uAdCBIVHk5ejn3FlD5riVdPianlid4QUhXXqO/wkoyKHzXtULYXKW1QbBEFE6zkL8uTL8kBq5rKIu4kE6zZhbhqTWc7s41CWB6vg6ErCjvowX3KCJb+aWijRJGWD+0nndScs2KstFgf41VZCveXL450E3v4ucXVW+PXvC8t19gPrF4gemKMHKsX2DEdFM9229CqcHuDH6uTwe6kr7SOq9XY6XPxtFg2ZEzSSWZBXcFco0wfn2A3pAmWjKnS7NZLoi0DA1dZBKmFIseVzXr4ijsZyJKxrzVdEydBmJwjZcnfRKrnYr1H3/EZx7LfDiZrCl49JnpiFxTQPC+R+OkJghUpQOUBdnIN/VsnBFYPw+beKKedY71x+E0w3iP1YLhrWkqUdyokvZkxE156ys/mepWEtyUZJSVujZ009fOr0OjnPK+BUmUhTd4Kk0gbqbSjwZrexyhTr+TKoXH547Kswplnkaw6RNbfoq2ctow17eUcXD81tx8KqwcQCz/Aq0i/8rb0phj+raMk+F1qLoh3rqD9PmfU0etlNY4cZwDO8K10QMdVbNSMNuKBn6sWs4IV7x6lRsbjIJVo+OgWSRjrcRHbpEOwT1O6ynKpPXu66ijGfJRYaXM5JBdxUE/scQNb1jii4Y74QDlp10SJG5fUPitFbJz5+SLKxp2cFMI8Livh/Q1omvJoen53BPakzU5oV3M14uZp8xjN+5zQGQD8ViJn7GfNHZHLh4wcXqWkFABUEfqeItFRh8fFkZyw8iqChmPw/NRl6RNAlajwj9ouxB2Ex0hTJHZzVTK1+0pV9lEN144+Kk4PopAmduWIfchzli49iZWS4FlMSGz8PY2tJN6VINg9O5KTDJIrqLfodQBVv7SpG84/LY+WJ5YhuiUrNRVpkke5s/w8WpH1Xru/I6UPoFqLYEhJ0HeegnMZ3KzzQYZIb/ZORu1AfkNSdMWw5kjn+urEmZcH79sF2/iQJtCozdN83SI/nWH/BIk11eulS8KDQXpkdfbfEsEbktmbXwAx24jNaJnHyM/fD0oNvOHRm26GjNi9ztzl+6Bq8Nzz7fF/au6mohzDTOsIFcDM8KlmMtsn9i7do3cG6XeZbrCdAo8Pe+NxdneS6yp7dlALdcY0UV7ge98iyVh7Y5vBhu69geK6qv0tHbY4JMHPLbK3cHXhI0w82M9r+tbE3l4s7+dH2Qj0g7AiJ02AaPLRwft81/wwrbOeSgIEWndYPCgpldpi60k2cpsf/dAPNbxCOlbu0lQAuiB595iY3m6ipdPblzGdAC4pnSuPjmSVVmp23Yb+2e9CTOcHKpnvxnyzeci/xClOc1n/zIz2Qw7q9ORddipkMf93XqRm1DpYol0Fcg8OFSmjb+3tPdgi+uliY4amxvD6pt26hS3fEd44EmtLB6mpVyPQ56U2GOpYsgasW973rfif+wTjs2UwNann91QjxXx1OdhzxVVc5kXcntDVrnQRv/EGDDT1zbYakWJim73hfKJSXI2abAibeSp6XMEZzpUFhgaZmAWa460sRdaW1FG0iSLZ2xEJCXLO75NEjaPJc5wrcu9PFfAhblEbTDdO50RnLc3VOWxmdJv85svE7rzh2SzWTJbRuNfmXVIKeemor7GkkzXX2TRfGQI8u80KgdDah9rMFTRWCp/APdm/d+yuueID/9vqpKdPgdT2hH2BYeTBo7odkCDzh4G3NZIJdy3GIEmflO/yG3VsyZunj8fKxedsKGEFkGPkOXsPK+5oRVZgNriq2hy7uzHI9+LpwtLqemEzVO4NUUeyVWl43rW+kSzXc2cwpiLkMbB/gvkZg2h5qDSPd+AR37Lb4pswmYzhVwJ94oQK3FXVCsvujFP6FiTW6UEKqJR37z8ruVY2EP+7sHmC87BcvMFeJ1LHvVL/9/64k3DQCRtU4OavzxxDGceNjF46Vmih5uXAM/3KODYytbep+Zum9BehoZgOsM+zUAJknf9P5JUEVkYoAuEVJ9koZTRfD61XUKf7pIg87sn84nYg9VTtQ+Xk2W78y1viOodVtjaMmtSNx8FJXfbTOTBwXyYnNsQ3H35Wb+bFZ4DiBrXBWo+aL0f3JNvLhfm732SS0+65nq5vebuNgtML8weDXPNu46rRduxqLJJAQqZmhKUE1sf7sWv7s32pgzMd2BNlhvaBuz04yEJX+eMVFJ1bEFVN16sdgtLOxrioqZLdvWv6spGq2nUFW6idLE4CN+n0sfxf1g3jQNQxOjo0TOlLwPI6ahjnqIgQBi33M1h0jcDodjo0Y78sQZsvytmns9vLO4umiDpYkUZMa9Qe7r3CjCCQDtFzvM5HuWB0kuTJcPR4VM/i8RpbyDPrJXDlCFK3siC6b7gfeqr17PjKEN8M6XhXqtqIybUTypUXDU+KHKhdk2Msq+fNxmTBrrr4hz75DDP8xEFcLWrJeqlcsXadPPczIHURMrjaf5DcY/19XnqIT0QaN5fDZ8PLJwms1lCcxR6rNv25P7IOWtPpy7qP6g6UpT1D7KkHh4F1nvQIV1Abj+hkQEwMVstP3ZRDGn0V9mfk6GHvvq5D3ctYh+jLOL68796/3bRduseV0ZPJs9rYDciBV9gjK6fWhsuvkanDtzjS8beJqV6Nf/PsIn2SjYT8IIEABRfYi+oCvqoO/fWAuPt0UGsY2N/dLawXHS6PKWAgvg6sgjq6LrK9UMtjkNamN217dObYeLCnAIpzHD/bFhBKoB4vkFca2TPqJgq6ZtIGXXfh25WSHK+ScMptp17F5FnKhnHqlF20vzEOWOITagwh+HOn4NcpdSxDF9p8EjFwoguLDnx94NHY3uOLfdQBnmK94syxEsGlbtsknwtV2C3DNR040hyPfp2BoIUvfpsvLIpwaaOep/vh7i5tD9k2PsHtlExfcBq29ci/zutKtR7CKcLlaLa/F4McFYlKtQV2WxRJGK/y6ZL7Prj76a87CmN5j9tZA1CqYEkUo8oeUvEwEn6olo8jVtYUSRpOpzJGjub3kQnXAvjcbz6nur5UvtMvSZ6bT2/evRMxQ2Vp37G3WV+ud5w6dOtl/YoQxQ86R61X40Il6y3HD66OZFyPQY8GWtPRo/LJMiCmACTiV0Sdyq+/0a4MBTEkoYHy4Vdu4ThnVC0R8barhuG6j4yifo8J9WG8Mm+zarKOhM/ZoUyMeMfef3faUVHnL7V9iaPgqzsYIFe4abnMtjlLkNJd27UCSom69TkrFaUkkV4c+Drwq8en/C4GmR/O8e+TcAqX+INb363PO05YUVjr4zZre83rF41iYWRsSyss2QO9SHos7/BbG3B0nqJPv7cWQh2cKthGHO4WO5VqVtc98RnchILJD7VdfpVByzG3i1YzN1mFADPfDGjUBHlHKv6veSJEJCkHuK6Je7bGz+ZJvq/mAlAyKmAF/M5nrfmtpEkHYLSl99+M0tWZK2UyGfnC5KTGScnWngPqjudd0sLuH7VUG1JLslq9ROU8+L8dPsZ2tGAQP57a37nReCWPrpxaOI8OmR/T/rhV9LoiRFxuVHL4APNpBLHj2/kJDKvWYmCLQ2RvSl3Frd8cKGs6pvO8J9LBpj+d9FmsQlqwSgYlxthX3nC6MosHlzH+8qIo10SFMxbBvhqwNd5QbKK6F/0p25fB6KgZMjHGt/LGrcapHVlkyavGdX8B3H31dL00fgJZIr3gr2gH9FQrliykCArBMiZqQVWx/OWmhQvlV1HTYsqWhd1zq1oe6/z/7FaVzJ91Nk82u9nhp3y9jEqX3/kobgGMDkaq5Ak0F1EVs2lwaceEgUDGrll5bOP8nMWV3KrRvHLPmguOnM4aNVCvWdhHL4zuRRYQOTr220vJM/ywdtzxfQv6CqQFw4zD4i+u7FBn5p/+KoaWRJZ/am+1e1Tyn4b/9Q0iUzP4++tMhZRFTpFRwaQm6WBK4nzAFceyENLgKPoSPeCjlOlX7lQeN7qi/+KaT0d5gDt1yysTey7puR7jL0v06zG8+uksD5LjIjlmfFjQaIFJ+mPAnF/yyTvUxKD/9ZXA9O6m6EiBqNsLREzhWIL9s4dn1czi109HfAnlbPjB1Z4x0djCqmcwhYao4YG6NJ0i/PoT+H7MyEsM17DIzis/0KNNrCkXBJyE/HAns30UGoC720/a2wozL9qbRHJRI8aGv0C7jqdLk214HDFbiBPodva2imx3ZQpTUzRXYhhhBO2CrWHO5TyTdO62f7QX7gAK5M11//7WGggStizhTK8HsjCauz6znHZ3yFTNoss0Jc0XNhv+Q7bO1Rg9na5/n8DTBWi+9h99i+OSBvX/+TYiCdlHDfFdZa4m916ahildiwH8e28d2kCa5kppYdFummNa7RzufHEdLM5bjccslGoEsNLgn7PXMtW2f1uiZf3v4jsCw+by//naBUi5syjgnxoYvvaPvmd0aI8Nb6dzGd71Szf+lUm8GIfYjvq3K0b/oURDzDA709yG++8asMvgPlhc909jm6uDIG62MJ/3AAe1BlJsd+vS8KWa20awZSQ5v+m7RAafKB2Mk9tW9WPvu/6jW9pL1xuY3/a2wer+sQGz5A930Nrd3td4VZIwrPZZtkxyVMPt7WfDS5usGME82vPQEfYuDflGD+ZEfXtYsM3leanmWqRSLHL29OJzODtGIO9vEYhxt4nsEmxj+dg0uQZ/UYvxMQ3VXdj5P6PBcakXcPLP9AhTevUX3bCuupsjzkmHLumFPOclzY6WUsPDRMI2PfAEdKcNZeOdmQvLzN6qHfUU54dX2cE7s8f9vkwI/ekiS23hlEkpR12LpKttLvCUlGz5kH1xwlfPZfrlU5JNpsVR8kQooKkBoVJIdWmJx76onmRs/QNePhrveTxVDW3wWND6RvE+riA+Y6z+eFHIkPZg2oe9uFMQht0EJoUPfyFUczMPiPG3bFmCBgQWPl5BgxzTzSEUY95OvyzJnL3ubkb4DgPXBxam9dujWsOelUoTHKN/AD9T8z6A/k27qpW0hNONUd4ZYfJZTigTApfjiOrSGXL2QuNS2cMKcp0zdZROT+YxZl4pQxUKEieh3sO0SlNf2mRtUgKIveNEbXrjVa/dUSd2BnwPkXbDCsMDBNGgKodbAGntOus698VRbmeayCtqCkCL6gTGXVOMH3pwgFCQvKX4EQN6ityFUyC84vl4YTMORWBmcuxJzLAmjSCw05/T322gv/FElViCm0TczkrrPJR7uG/6Tryxvl4x1Dj71DeYwJcQ6m9W5PS+CIYlQouGkxKfKpxqFerynoMXZ0kAUO2jexyH6TZ+YeS/zzyr1S8tx01am9rr3LC+J+lvlhVO6lzRQSNoU2dJlWxH0Zm3cXDIrQSyB9kLt/VOg/iclHIbHFaPUDjZIlnKUNJVARciskK/YGsEX+fPDRVuwd2Lj4OsXB4iBBOuOlk6IxBlvaz8e0KvqCgUJz/Yg/PTv1U7EQFXOMFS+u4OVp+CqOKsyk+0ijiaRr0+hD58LOvKtvMlaHtiuyIsS/qiDiKLFIn31PtncJU1o2miq6zEPlg9T366Sf+0nONO9qDGFCuep0LWRcrxQUicM/qqtPuRh6a36SAD22Dv4ya0n3aYWL/fctYGtJe57B1C9CM/pxWGu9vJcDurlIxTpyHGapf4/XjQ0j5kof5vMDJkb2tM06EmD1A/2TCf0TAQkhGP08hNieDW4xc5tkLciV/ErfxCweqeVJ7d08fVdOnN/sZZ2k/SXgkUglzl9z8PT/7T8G8NfWp60MfFWHtVXXBETGSygnEaDRzyzAUmjPbGoq8lFSm6JAAw/nKhoJGBnYuciL/0XLbfntm8X6ImGKSoJb3/iyjN527FFUVNSBlA+Zyf6Do9lz7PZ0rEheZJqity/3WZ1Nm5JtT7VjD8ncJbPl2IRcWCVR/2mlvlLIV9ZDOhXcHkKbTrI/mfKagkaVUiMVLalUgSRZ1GDZdiELQfb1dld97Sfk4Bi0hMsiqMlYIj8a6HJWJTpxqg+2LwC7sNGydEXhRRkDNMsNEWmgdDWunySueqz02g32heVbZBqdcneoQSy6TF8THRcSswKSMFTIHqQ84NSvhWtI3foqkBTsNRypXuLZ+YFyEoMEl5yzRTTbES0ZQyaQoNdXtFdnOi1FqPLH03c5SS1b15oS81jbvtZ0wtamYjLY9SDh+Xuvp95U56xmGIPvO11EHC8mvcbUSa45aex7+lNp379jvZKdnix2NvYxsX8sNdrmzXVG1wz+SUP7dtbqTWhom5vKDmrp1AkDqJGpXHBt6XOoLv+a6rhqn8y/dyXkvGZmJvfaSRgWzZZQvMW5eZoUtGs+wc4NRz/kJiPZXOGMmrTuVcoWahiROhTeqMPX2yuC870yz5QZEacO4z6PAXEgsU33zCVZVDbpDjLJAPTc1RnFIkp/VSteJnRyQWj5zh2uQXk3tm7luBulXvqhWCQnrP+yttcc35lGvdmxZUML6cplOmZjReW/fsvLATb3BcXTaNXoH3P5ILyKqTMwgpU/quoeLsesVgioB4TKnmOzFrBjeOdzTaWg2bIWfYccaRr+XNzefkNegoFBWlunAlZi4FJeQEgwms1rjWiLGmQckLdAerbq2H9/4hTw50J3LUASWXJqKmVcjQ797rscMqRtZ/EqUS7bBo150fAnLidB+Mij3OQ0T3uA4n7PEGtwKfRw8DKiod1jsyrkMiiP3+yED3jGCclNB4Tt5EEsWhoyx24Q/8zK8PX6VD06lF69QFtsLyUQWDvAPZfqi5XcEfD1SqhAObvscLB/S8Dnvc9nge3aZ/MvBl1vRXeAxXm79iPCVDTn3EeBRyEd5r7u9Z0pnwHlm4ZRGxEhBHBj8zVEBdwRJ8sYFbYFZrpC6tYAv6ID5mPo8/xFaj4YwfFHXGmNlp1dS4UX8DhSUFkXdB4/uSyFepU4U02MeTDEg61x54YafU4JwcwzY8F9jg+aBT4TqAC5/dPnAabkx//zsvoS+h0PUEMYtW0z9DlSSUSmVS1HQkOpqLv1IR0zBCMFelXxlqNHSzI5UjSb6KVI+LMRVBccUHWw1+tatK54aGNgYdwYT3z8oxAl+eMnSmk+v48Ti9Ko0rKRie61RMf2Oxz+IwV9krLHrJzMdOvmqFF5LSOQllCboDso548sO9m4EoCaFacWbyUjUStyIzMiCmkzUABQ/21GEGDUMChzweQHrye8qZgnqaN1483W9/+pa9FTbSs/5RajDbkQKRFQ1Pf17UMM3SmLwTiI9VhLKpo7Cm17hR24Ug5rIUG0O3A/8kCQda+fnC/vn5xrjQfMZqqjjYLynblDxGoIx+VFywmtxSjOnUGWoG99U0YR3hUBOYRaIdNt9ApEHlF5y+Mfsj2LMYM4hM0q3jrsYoRkSjBh8H6tB4tuNqpXZfjNKl8X4fC+olNq9ootssod1n8UyIaCw8mqVNmoOX2ytCNwFRtGGBzV72nQAAzFU1kLHOGQgAMLpCWbzfhdZsAuRUBj5CFOSLFBGS+bFOH2PYrxWmSj9hbKjTBEklF5Wks7YB/boF8tZHD/GVdnj54Bg1icpg+WS07t385wiVUO7kmxS9iFBtVWvusJxGlTHQ2ff7gX5sB6zXX0dOzkCLbyyu2iwJNxmUzp45lnw18FonT1lYDXNu65YXMUbzumwl4m/wWPxvA55nQzyxJ/xDCm1chvwIUc6v5XNgFF0PfUd4WOelwuswJ0G9CxLPSR3YcpZfl8JVaCMAhAaR5wyvihyGZ4+HVFYrgnyQXdsYjJHI4ep3k3S1v3h/RNLxVTTuh3eveQ6u3hluq7hq+dCfvlaBqVByjO03cTe9XEdf87w3/8Usk+9JZTTSSATYNIFP4q0hy1LLP32BkpPGdXDlvOZVxI1KwvX/KkuJymE/MO9KWxcTBhUW0kp//qusFO8XiFDSmwfx1e+e+DWdk3+j81dFF+JFenqf4ScupKnD/s2nOg+JmkXFjEp8msUpwY2IiE9LVgc1Koqh8w2p1DaBNfbKQPDn1HwnEeSdse8ZSQBI7dFzaduMmAkWDCLeuYA6VsomYDQ+UqYQMBRdmTbSQMbHQQOiuR6D8W2mNeBkbAU7ZjlS5Y66F/Xl1GgjvNPvcz0bdlyjDv2q9+j/rgbuW7ZsnSCJwgfMpZMfpby7bJHAUilYegO/5ICUM08jxWWlmG1gKvHzCeXjNtGpHBecOjrDEszlbykJILE3aOnAL9i59xaJ5kphZiI0ubvQd8k5zRXqqxE8Pho5ij5vMGkHEtkZubzsGSdoFMwxg691rdU+0rKcbdw17+Ray1Zj2M3zVo3R+n97JdsOUolAZPkoVjkaZzqA00MKLxmBDOgpXGcWfLK5skSw0PF8kxkGm/TuMpMCUk7GDYRuOpo62421oVhvtrK4sen8aVd2QdO/aJ1QRS/UGiHHo+QR5w3V2xzSSlwP5L4nOU3mTGNcZj/c5aQGKv70mvvzqW1FrD+tluYqf6fQ5mhLHzqzFdfMgA3h8MERx2Lu2JTjLS7sWSUROW/0XS3B4/Cuy8jkFPmJSinePMFYx0DHuKdh+ifp+Mxzd9e4SYe27D7RSsrv3KjWyY05wBqp+Do3pSScxv1tYb8NkWxHi9nR9fxMTs2bBOf13xNbdep02qy/qZMjBJNHLu4zwYZOo09Kx3+N2hsYgiIkyE3DTehuiU3kgYQGG7h3uPV3+PNEgcfd1R/3tBXoh/YJO2YeBZOPlmKRk7bjh7CrHzezAHdfcEG1zWnsgeg7pwjZHdj40/BRHeiwbTAfHwsJnJX7RweuCiqVpNJENWtZp28pZcT52qBlEf9IkufZYKRr7dJhNfutI2OPv5SWb950lE0Qt9xH7xr/kDI+G3+6UXkw3xbIbvBAxxZskQYmhbt06+xotXO476L6ydzyuejY/F3CxoaDbMf19XrP1My9EaHVpTBcEXAzS3tYaTu+ZdFG7MrOmbRsZBA523DIzsMNTm7mSMRPnGqyX3EexxyCh4zIQMldHFlReLnDjbXzdxCrYtCtsFbelKjQuLc19tnmDlysTgUiJ6B1moRhaTN7I4krTBRO+hkGP7y+0txsat8tJqb25SNvWaV8c2To7dSc164uEY5Y9qZuyPTuwab0j9bUoVUaEQQ7QzLYad0k+i683UOm1+63ifAIlGOiW0wgLW5dQVXjChwEDLKSylt+h7uvX5ptTSM3X87lnmw6+QfRxvbhC1hz44aNaZ/m0yl2fAFeNd4mtH0rubArIOasNMU/QRdXUCJ2BdCvv3yVfKO2qtcAI0dUJ/IBKQQ0Q88h1Dj/bvrY4FR79merArwm7Kz6FaHbuxRKUVcBmcw6fQwETR7vV3CcbG3QLVsOWxzHx1JH45pYgw/vLt8S4/26dgBTyou/xn1vu1tKG/5rJjVK0+/qvVRQTD/q8Htg29xrS57dfCQtbbUrcvj0Fm6wMOD/61XMhLCI5a6cNFdNTm1a15CCgavzubeXiw8JU6gJJoWsuRHmeIi08YrZ2SF+ytwkhUqP+3wWBZsQrugo/a+dyaNX0gSpXOeDUJScccFAlJ3YfDfVJXM+oMDxExgunsiDACanu70EmNSp/VuuY3eWm4V5qlO0ODn68xwUPrzLy8eaOJkFHSCKK6FMItdFcGIxaOYS6JhrV1GV9ocxsek87Kf2PG6DJW9GkwRyElQ6KCUlSke9ULd06gbDRq474MvpsHkQFPpQVtHmcTHkXXx1CpOPEKSw+AIlk0zVRn7IRD5ILXIMhsKpge2fuqv3ILcCmZuwFEwWMUUlZ5HlPWCFzxbhnwZeN3LsSi3ZhGQXh0+Es/iUFMgVPTrImlzHepyilHETVR/MFRu3CJeAhEs4wx2j7ehZn2rugpUrspmiopAX90EqrmqOv8R8poWvhj18QYvJoDBjKnbk3GagXzW35IsBMFyKOWpuM4nHIEGkd/QQZ6WZqJnMQ0OPKWaW5mrFkX54mKyh3qDXTW9aRWjS9OYt16Be1f9UbatdoA5tgT4dTxd2+LaKUucXOrYeWJsnBJrP+47v17SozUCa+zwsfPuf7v/17j2hbSIRDQReBZ6lomQAVLE9644I/BSgmgKY15FQEprS33HuMA0o6uCr84ANRcyI8f48Vl3zX7v5CH526FD96MYTtm16xWS0MHgly2L8rOg0Ub44unwtyas1rk6OGobOZen2NCBNohfSlWVaGK5fH2PgilJzN+mGFWZrkdKl3Yb/qu0wtBclgls6G3B816Ls6Sc7iWTKchpZEknGyQuwsgIjdDEvnFFnajGfU9ZtmpcBw037M+1JRYaaC1FnZViV7MrxotAt77ek4uSywvgzt0BzbaDmmaYVd42xsQWuyAkKcuJkUrTfeokueKaVD1aNoxA7rE44iHCh95cRrEvTxfY2/Y22YNzmtimH8lhFMj0fYTUfvg9XY/rGbLFwzw8HtR4+s75vi8g935fBhWZsfj4CLSzVq/V4JggMs3kRfYFAX0ZPaFo6gFsnY+A211hDgtxSLyaY0KepWYaYiliFYm8+YsXnKbe0wnTRry6e3oaqUNMt7YHpN7iDle7jHQ3a3R301vDpJ/XM7EP0ksvIwICcc3WDAmT/B7QJhFUey1Peobp+9cnW8QZs+A+prBr9i4G/ep4PCQwrgaJTcmwY2b8kRYPP2r8GOKxaScu0kn/32XqPW0UkwPuIJ+dYwgh/onaXdvch9PEgj+6DMdHovdI9OKbncz4dDYlm/M4YXVcluYuWyal/otkEc3pvyoeanD2fPGudJdDiuxIu3tzQ+ibfJMTakthpbEhgXoQ3TRAUVkdzHw14sXAbpWi2I97gOcPJFmreXjuhnBrjNG7YQ+hkzR9hm6LJEOLfhAtthYVOex8esPq8v4fCDub6j3VfQWUaVzaPfo/cks5YsuGun5R5IAmT88m/9DHcjf/p/n9G93clrSJpKk064aqczLG7AMzvUWeaeeJ2/KlHWtjIH9y/ptqVkKR8Yj73ZOq9aUPT4FQ+/sbf8ouwKFc4pm4qxKjr9Kn6gc+X0abOQErh4HTJfPkQqF/EkuDwedXDIZ95hVMrrFnBg7Lm8/NS/qOx+sDPhCLIL+mrkV/++4e2hMvCuWKWrPhQSXJRweebQa56w/M8grmQ3YR7QdN71cm1+e+ZjatRrahxOxX5n+b/o5p7COnc+U97OcL2Nj1Q6nq8ecrEY/RVaIis3W8VhaXhDwWVuDSuuxn8tLQGTZzYcH7+fLNJzm+qLqqil3SyOuQv9+rldTNvpPAJpaYhcOGTZYD3CYunur1Ait/DN8glH+7m5A/z//hyydbhG6jmJMMGXsDJd4plZknHobevardrcyMG1r8udA5A1t6nS2vY8DrrVpHuvLie82ndjxCVwovjXGXQnZnPNieNQFkb569NwStyDEMMPOWjdh6Fri79hObGztzDLECFOD9shrSdlUypncB1uQLDgnSf9/WmCVdEMvqfZUnGqx584dxR8X3zqf5wQNb45uMW+3C0VQ46aAX3MqNG362ipWBUHiJIYxoeMzjN4E2vCkMQikftggsBqAoMN8pd9wURwSaApVNKkqLxoKa6g7cALW5v2b7F1HcYbRvsds78dCAN0u0GaY0wP1R4qJsluMSzXY0Pry2y9/BO5054uUUnl8gRY/TroZJFBI9aUzyUzP/9bzprg10848a+84SA/r7fpiya2HawYKSkDZZrNhyUwRwZVY8008dIefTgI1/iui9i3Chj8798nzi22SIdm9HUx4ywPAPbimtF0GlPgDguqZcBAInC+gcGjTDdVOYyZge512DAqxYADGMqcNNoiIBR3XRP023yhUVDhbdvft9Xd7uQikFjfTyFE6Uej6KeOKPkoeILjnh0mx1iBEodLWUZYTZ214tPy+2gIMg0o2CyMjEVnOSpFy/BW9v1N7xCMr/VdDIbefqJg5nTQJiDxgENzsk3aeSc5gt9DE3jSww1UMvm/vvNFRVpXAs13j5lOYSMoTYWNN3X3GqvcE7t2sQkZ7Zs/ua8oZiVhJxhZ4LVBRor+N/iY9qWpQ4Lozu78AaYwONIjiWYMP8dFHKHTZu6qhAfcVfXSF2dGh8YRdVvBpbS5z8GSdmxiwtdDGsVzl8Z3EkfdgVykSORbfotaOrIiKbw/f2iokdBTEHb1BQy+b48VodWgGdyz/hodGm8LCwKzzdTh7JRKefvLWXCImozY1e0n+b+qaknjqHIejRZB8yEnslN9Z1VygVGtwW//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8bHsr2lff8Ra+3TuMrAiqm938XKXl1pRsWMq6UwyHFhBgW+Ckvyo7/iM/tgNn9Zx3AXkMvvLTzhtJkRV9DtoHWu/j+1R6Xsyeg8mwxxj6k35JGBCz6nGHOHVj8iu1jiwbf8+12XePBMtK8U75zSuMSe20kyAIPHW+JkXlf+9uxqZqu4hCo4Mssljm6tkh07m5wLkjKkdV+q8eFeKyjnR13Mr528gPdByZvqplslROCYXwxVdp1QlH5Ku+WKOlvubfwjxq+64A+bDirHuwPe6YfzWHUPJX9Ng6ujKXGBgsoUKRPYbaW4uJRGcKmVQY/MAzbIXcbu4bJyZajwAmhxYQe9/fG9ZQwAUsKj2lvRYb+t48K6vgvTYcE/1+IWyyxW0EGTgPYtfOKhegAgpEprr0WzwgZfIHtSMeSrzkbbAavhb1aBDcAMXk2JTMl7Kjut/3LmD9hgxRp7pBmRTeSuoDYe8iYviemTocgpIYh1ZpxwMI0lTQopsUDByVuT4w96UFQ6xR/wr8YTLCeGVzAbeqRbxGgz3h4NJSkuQ2LIJPFevIppS6AuMc8FQazCAUZhXM3vDy9TpHhYyJkn5JhFJSecISX7bh+XCNg5Rmad6QV8nMDwU+C9Im51HCURaWNFFvjE6y3l61l/ey+JL2xgmNjJGPpoBzx4hbAOCB0NbRYlEXu79ZWD5dfShlF8jiEEgtSpK16qdD49CodtZdZt1uliSP3Pyuqd2aqRz7sGIE5ufyF4Ki77vHmFYqH9xdkiyUO+8UpmTnt91Fq57JX235dqZ/gF+SjjATvWzeCYnvx6qIBRbfjMFfGEC8I8u3KKPYZjY+mOEqTvROjQfTpo0UCmnKt6D60OqWI+xYErSxvQK56fCopARlvwSQDA4y8Y2zchHVRw6ddTzVTzJ5guyDhxI6tJ5T3pmi5fHol36HpraAR0yM7hpBX4qd1S5KX3Tv8RPMiv2t0wI8JTy5I7+Op3CV3qRqwpQWESOal45WIZ/CAbgs71LsQIqhdoBQUqSSvZ08PejId095zb2JBeewh2U43jfsWXbnjiWi+MU2bK5ZD4FxU4Pa4uWuqsEfmncwHO/sQkg8wjuYWq4Z8/83W+zsP1tcPOOmA6R60LlLpovcfH6mO4P0rzEo4yGAf74TdX30XbA0sRYXtxEWgUnlBg06NMm8OEKeClz7tR+vBL5NngVDXE2uj7VpdQo1Hrf0XEIDnfQcSv1ckBP1b38tndqmcp5xxaUpkYbR0zLwLY9jbeisb2Mt375+CBPuUomQ809rTYZVHJtMt2TtweGuigaDmHHVO7uhaUBIYF+EY5V6FOvt8lxpqgPcTbDuFbR1NwZ/z5uBFnaSTdDI1MxRvCgkyxR1FHeDqb0LT7eOpM7Nbkicjx7APTe4486qkLkDDm3kxmq6a3VD5b/kCdxfIPIx0I5Y/loF4sWX3Rw2K2xmvGKLhZD+tEheMh7y5LhfQl8qR9g4KckPpjiWEB98XJqXzkI3hUmlRB7K8T2gf33rcjFt8XjEXhvyDHBd2xHytA2rMfDXqrYuVdFNNx3hBDsUeuFcbg7tuRICtOafp2btBM4e5gMJR3qTl4ip0NUTgFduQHZ42KXyTJOzargrtAB36SuQgPHZ6+yU/rv2VvlxNezeLGdQEj/WWjC9DAaGuDLru9keTEy6oduMcqsmrD4ygpzDPcnFXCsApt4jyV4MyWL8deMCEunTUApeLHPmqJqylTDlhYctUa+nQFyVYQy0AVk27WggF6SmJvQFJXimEpobhgVDmAnuNpRjqQXl1k1cRsKcseUNcQIYueD4AOM65JNs4P1R1lV92bJB9EraY47Oi9HOu/pfMEJXXJu3tQ7lAKxqnvK9AOWkXmWhm3On4Uz4uShuBNUerAc22SKyfG5NzXio3uQ+igvtszKWcqIDGfhgVIVq2LSg1Ft+Acay3Y554iODWQT6NmJzlUe9Sy5Gf3VDIIqyMqeJMkYjbNs3uOJlKsiYH//YH1oqY0ooOxv9v1wTV2TvZZqS17n3jR7dqi7oiS0MI063TqStOWwZM8PeDur4VnA1IHjELbYVuRn20n6CwmBYQGAc+OIaJEUHUXxyOS6PvAlmnk4bxVYWkRR6an1g2fe2FgzfifVZPfyF7avQ3MsiLJAyhjLPlCLVvuOc2aDxarBGvquE/VqN29GBviIcJZb812uUa/1zLs4nh4xAhXZAMQQxsvBufB6QT1Thap+5h54BgeSevsjQZ3rqYSHsK9pkLdxMuKrHYN4BJWDczh+hPJ1U2XlIV7KpTO6X8K11e7caxgjOVZQQ+LK7H0s8nhpSN6fYf7WWs2nG08SO31aYdu6rVU26sob4LUh8PwgPidyHiCqZlGC8j3Hv4k+aRzTD0Ma1/TH5bcZHPOGI3HHBxZDqq3xHqxeP3/GyFliZ2VpDfF6L9l1lX9XaHFEUohvCY/CleWfeNXPfmVif/dU6tmkaCmaVkltHDPxPKjJqoZel+e2+yrGk7da7HM80fUiriI0x89bnVYq2LK3C2JMoQAX6tI733wQP6L9a+BP26E67pzt8zrOdBsjslpPbB1jDcDzpJtRaOgqcS/OMX+8DMe5xgnqLcvgmso76HXD9GcAyxON1ndtnZ7JcdWVFSuhUjsEiBm6bji+20AjYS5BJ/QJByLrobNqJ1aPLvo+evRylTpGm8ZUROXvvW9sb1SNprDLqfcCaQkpvI9icFNAzWKJb/3cXOw99K4eVFW97fLTrwTePhAQPR/2rToRSZe+sXeFHnifcA9iTHyx5u6pZqi8v7FfmPDtk4DDoKOqZuAz23SNEnuJamSvgIXgZ7HI8nRBCpMuey1neXvqcUucyqKIBxCA166Ky9MkqqhcbO+nQ6tk7hej0FUbgXiD7qPmt2FNEaIFeJ9UW+/EbXGrWGVxFxG9qwdjx3MkB3mN90GeONwp98Fc8dAd9g8DoepCAfhTZSpVSBZ0PZC3j8zHYXnLb9Rzgp4+ZMNZM4ifKA0uUDQ0fxqbS1OQVrJmR16+9mFFlWuGkq5OJ0jeLxgkKgJVhUwacnpjE3jGHDT5xwBKQk4R86uVhMz0s10h8UfgH4wyfgTxSCG/LwBFe2M3cp/zCWgP3rJMKXgdn8Yt+kaC3jKyr25pUXlnxTw+PlMRgdUMkwNl9RjGfSXqZAiAYM6TdS/juD4/7UINDxwKp9WHPufvFU91Ppw/XNUDt4vwPoGo3EneMSs0K+QupHCWM929rk1tUVKYY0Dgq2fmdkC8GQeY2D87m1AHrWaQprufrYfetg+vltvHsihJalt88Qoj/augyWw8T9lJnvUDRD09aLlnlqfiYElf9/fYDpketchD5BzzTJMu/ZAQl7926W/qfeUnbLUY571/CPXr5x016W3KFppStZjlfxlGjILKQNBxVT1H9dQXjrBmnRtb4glW3H9b6fdYxWKcLigLFYYzDnd2B/IjwYgGcBdd6nSmEelIDa8eO9omqulvhsztaIPVcVtr+gu3e2AuKb41RIi7s+qGr/c3mm/URPT06V2qD5FgUWs/ReygGmENuMje5zaBVWJwZu50oGocgK6+tJfnXDYBpuj8qtMOt3b3/F1uUNnbXeelRrHIphvfY8U+vAMRjlZVlkD3b29TIZbzJhlREV3flCyLNU6mv4dfp/uQi0J/DZ9qbq/rjGuUBDzE3SGfvLuWJOh8tIUaJQLUh56Wl8Pl6iruaHfI0+CvabyVFzmTDyVN6/D37QX9sUzutVNFkkaUTVZJp+ihB9oeRYDKp6H3SlyA50h7v7gZIU/YPMftd7jBw+7ODZfDq0/yNs1IB0VdVw7WuLt0UWeFmaBm+ThKUY1+ou25Rxyw682He7YWh31oEWCdV5HVk2rLhDLuRxSHQ9VFh1MbrCkVVx3hvIAxItWgjxIvPnGKJZJ8U/covlseY9Qq2krgU8qI11cHsrSOwQzYslfu5kzExClzhuIKahJwc7fT03JKAVzNFp+rsZZRk6A/180Sr2uiqXg0UsyBqfrZRBWfxUOOopHhUrxKwiJdS7w/O4tWTYH5Zqi5SdsbLVsfhOhmBjiXdVw+rCKM+I7CD2o9GPEv72UM7Gs6F8wmLO8qG9OuDwDQBTYq1kG9czZQl/crHzSVBxsWHffNItu0iuzx4l3r2kLbRM4sWdcloqS+mol4v9G8T9GNmvUqaFk4AI09o+YGv9XnDoWZz1YngGcV1aqrNJY8BQWVGoAmDQCzBKyccGU3089mciYPLMuzvdkS7Ec0XBVvYJGnrhy9V9ECj6qTVqcQJbCJ9LvFPDdjhMETKimj39mYYPBJE48pNlVuc3NcEE0bg5wdVa8XshA6iZg5mqrW6J2QPiYlr70nHxoI0s6uwqTwCcwwV1EBOk1fTXgj2YdzyCPJXtvIHHZszFxnWLXqND/XyxVc1UT4i1RsAmJzqBnc8swIrPnMBfO3RPZK6HH90dUVZmEjm4DVqzHs++X01jvzbJaqZkfN81yVzkgR9tDyRWbUBSpL7NRgSQ2XhSuKbNjwp6E2jK7QfkSM8gV27gWTHJB65yYV5xjaE3niyrjT40M54+aID5c4Tin0PvvKeuNOiPmSqkwh0IItS1XzuV+FzSd5+5JYRhkcGE1W8yg19u2UbptSqKc8Ln0fGQKbzAXFRCDlRqpoWcDbDWyb6sqie6YHkwPpyakp4dg42bn6h9QDOXH1Ve1q0UyxH+d9/7jCrBthIyoIG6pbOIYYmEf/2hQ5XulQiCwfq1YOmSRiUVOX4+Ba81tY2M6BpKrksvPwoJQkT72fe7YX/743+XekpJ5FlL+ik0Zuaym6Baho6V0VD7sVvaQlnPrt0o8EOccNqCb87ZwYKWdhWaRYJiUmua3sEJQOyjE1C9yaspUsb+TUXtJ5OXpBSWTNVhqdnKL7XYxfLAErYHoCZWfmKvmhTVql7tXDQTjJvgzL1Z703ooVpCm0a4P8rR65Cfjiq5GpATtBv0KZEx258aR3kqcA5na2ZzcznjyTDVlmgT7J1f3TdbLDOZEsBCHf/TgK6RJqT0S4ao1cdwiulpswCcZwU7zEyUH2ojGiYCA4EmS3a6qPiyE2pJnc9E4uEp3xF8+Ca7cC3ZWT9/a0czO9noaSz1kQ21Uz1l58JFseIv2DRpyUA1xNgj30WlI9JxfOH1ihl2C5IR0RfQMugSlFi1bVOwKXaGm1EOaPb+ZvRFdoLVxdqP8+NrmyiSzqi9NW/xbuZD2SZ6GOZKt/a5FGTBJUEssm5vynsfP/r2iYAKqY8GuDjWFVvi7qabSKasmSV0x+jhJrpK6yFjktqbisfj00MP+xU5NqXM9mg8g8k3v0q9nFO9S9u/yd8lEcdIKROYz0gMlXLfsgub3GJube6fnF9v/oua/K7fjF/wdQSwMEFAACAAgAxGZPU6rfYXBeAAAAagAAABsAAAB1bml2ZXJzYWwvdW5pdmVyc2FsLnBuZy54bWwtjEkKgDAMAO+Cfyh5QEyosRVa/YzFFtxQcfm9Is5t5jCuvcZBHWHd0jx5YCRomzxzyxqOFE51vY1Q6APU7aEkJPn1TN0ePVTWIFe1ZdagYkh93D0IC2pjtFiB4l0+UEsDBBQAAgAIACxtT1MFgShxSAUAALQTAAAgAAAAdmlkZW9sZWN0dXJlL2NvbW1vbl9tZXNzYWdlcy5sbmetWN9vozgQfl9p/wcLqdKdtLe7p3vZhzYrhzgtKsEcmKS9F+SC01oLOMePtLm//saG0ORuK0jbl6pA55vxzPfNjHv+/SnP0FaUlVTFhfX7568WEkWiUlncX1gRm//2zUJVzYuUZ6oQF1ahLPR98vHDecaL+4bfC/j94weEznNRVfBYTfTT8zOS6YXlT2Ns2yQMnalLYhzNHBp7OAgwc6gXu3hKXGuCm1QqVPCy5DUEc/6lQxgG9F18S4I4tAmAamjK4jDyfRowMrMm7EGgSuZNZnCRrFChalQ1m40qa5EiWaAa/oQnCXiQdzKT9Q7lKhUnhBBeO14M7s35uteO67DbeEFnxJqQgt9lEEZSClGgUvBUlG/x4dFggd0OfCard0L3AxISj0Ey/SvKqDXxS1GJoga4zYOq1Sl4rjODOGM6j20aecyahJlMBTr7MyKhqbsXLaYkOENqjc4YZXCc/afw7ARHS/DzEzotwdnr6LTCkIAFDq7bnNgBgRezeOWwK2tiQ3Y1aR5l/YBkuClBKEhseda07OqkNORuiu3rmNEY+348jRh7jnvKkx9D1jZd+Ni7jV16SeMQiAB2tso3vNghV90r9Msf374+ffv66zCQxwLqxoBG3NgjN1Am/fM0O2DNEqgCPwftoiAAfnXkcEIjVX0alxip3qoGPfCtQLVCWykejTCBf7IEdhv6wIdEwYuiGST3jC4w1A8ozQLH1twADqqy3H1q9d7UD6oEdxVKWwGlxqcuqP6+aanfllXpHgGdI1U5l8XnYdcrz6V4Zuq7AGLhS9Ap6w8FSEfwhk1bzdhP4OKxyBRP0RrUjCQNEd9sMpl03aujnJ/x3VAUnZJxGK5oMNNNSAuZow2vqkdVpkdZPoxnCNjxbAqFtNkBuO6yPTCcT8IUKUuR1MNgECU29el4sXI8SGDMDB01JfKmqqHs+SYTtTDRSn0UnpiU3Im1An5kgm/b2oF3Q5bBMrk48uyreMp69bm8KZKHkXZArp/W97CaTSWOajYYU4cWT+kNqAPkSE+xoNfWhF6fYnFLQkgyCYdsPLx0LtsOC7rdi2ov2oRrjWS7bopqNm2laip4o1MC0jIVqU7zEhKYCB5zsPtCa2hB9xP8Xm5h/AH/RDmYZhox1/FIzBzmQum6xyEr6HE2mTneJYwq5694jh3XTIb/8pXvzI7B0y0vEgEMTbgmwg6+pTI137RWTNR/N/IfxOuuv511rdGbkZuzzyfGc9RNX5ARr2uRb+oh1zrNXfiviUL3hRdDGHP01/nvV8B3qczB0vjm+hwtp6fUaDCIN2ZqfLXeO5Ju0yQwpUHfBAZrNt7Ko+B0rvujQs9LqlOs1XiMTvv9i/GWKzINHQa2K3FXyXpwFTG6GD3cjCxeP9UgShoFsM4eJQlypJoyMd1yOEnPGF2S+hcjLPfr1tGc6XA8OM59fxHLZA7ZS0dgRguyz387Ho7yuFJNlhoRZ/KHGRFw3CYX/1/k1qXKzduMV3sStxPq+1ui6JLUOvVPWKV6HY5mx4EMX8+RMJqamEO4n81h/K3XQxbMgbO/yy7N28aWqxxeDUbKKHWZ48e2rfc08Nrc1bLOhleJ3vAKe8BBfVeCWxIs0j80P0Qqoc+azOpbUwa3prGA88h1Q7gVEq+NaN5kWXv1fgUCpL9FIU8Q0LqHGnV93+PpK1tHIIPliaeO22MR9uuQMadNnclitK2Po7Cz9PUwHW3n4tvObMRlprfqm3Bruu/9J9gvD3Pld5vqafl67o8GJNg317H2S+rqXmKMlyqDrnFs2T9V5v9r518O/t32L1BLAwQUAAIACAAsbU9T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CxtT1O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LG1PU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AsbU9T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AsbU9T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CxtT1O8fTX3SgAAAEkAAAAfAAAAdmlkZW9sZWN0dXJlL2xvY2FsX3NldHRpbmdzLnhtbLOxr8jNUShLLSrOzM+zVTLUM1BSSM1Lzk/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2P1rAEAAGcGAAAfAAAAAAAAAAEAAAAAAH8qAAB1bml2ZXJzYWwvaHRtbF9za2luX3NldHRpbmdzLmpzUEsBAgAAFAACAAgAK21PU+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hwEAANkEAAAiAAAAAAAAAAEAAAAAAMSBAAB2aWRlb2xlY3R1cmUvaHRtbF9za2luX3NldHRpbmdzLmpzUEsBAgAAFAACAAgALG1PU7x9NfdKAAAASQAAAB8AAAAAAAAAAQAAAAAAi4MAAHZpZGVvbGVjdHVyZS9sb2NhbF9zZXR0aW5ncy54bWxQSwUGAAAAABgAGABkBwAAEoQAAAAA"/>
  <p:tag name="ISPRING_LMS_API_VERSION" val="SCORM 2004 (2nd edition)"/>
  <p:tag name="ISPRING_ULTRA_SCORM_COURSE_ID" val="B77AF3AF-E868-43D1-8984-FE83C65CBC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8{FAEBD978-F89A-466A-A795-D5DB5D138778}&quot;,&quot;C:\\Users\\lenovo\\Desktop\\pp elerning1\\pp elerning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p E PTNT khoi MGB1"/>
  <p:tag name="ISPRING_FIRST_PUBLISH"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308&quot;/&gt;&lt;/object&gt;&lt;object type=&quot;3&quot; unique_id=&quot;10009&quot;&gt;&lt;property id=&quot;20148&quot; value=&quot;5&quot;/&gt;&lt;property id=&quot;20300&quot; value=&quot;Slide 5&quot;/&gt;&lt;property id=&quot;20307&quot; value=&quot;309&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96&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 - &amp;quot;Các con hãy tìm nhóm đồ vật ghép tương ứng 1-1&amp;quot;&quot;/&gt;&lt;property id=&quot;20307&quot; value=&quot;299&quot;/&gt;&lt;/object&gt;&lt;object type=&quot;3&quot; unique_id=&quot;10015&quot;&gt;&lt;property id=&quot;20148&quot; value=&quot;5&quot;/&gt;&lt;property id=&quot;20300&quot; value=&quot;Slide 11&quot;/&gt;&lt;property id=&quot;20307&quot; value=&quot;310&quot;/&gt;&lt;/object&gt;&lt;object type=&quot;3&quot; unique_id=&quot;10016&quot;&gt;&lt;property id=&quot;20148&quot; value=&quot;5&quot;/&gt;&lt;property id=&quot;20300&quot; value=&quot;Slide 12&quot;/&gt;&lt;property id=&quot;20307&quot; value=&quot;311&quot;/&gt;&lt;/object&gt;&lt;object type=&quot;3&quot; unique_id=&quot;10017&quot;&gt;&lt;property id=&quot;20148&quot; value=&quot;5&quot;/&gt;&lt;property id=&quot;20300&quot; value=&quot;Slide 13&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bìa"/>
  <p:tag name="ISPRING_SLIDE_INDENT_LEVEL" val="0"/>
  <p:tag name="GENSWF_ADVANCE_TIME" val="20.011"/>
  <p:tag name="ISPRING_CUSTOM_TIMING_USED" val="1"/>
  <p:tag name="ISPRING_SLIDE_ID_2" val="{6F51B43B-3B94-4A13-8672-B3BCD80DD06E}"/>
</p:tagLst>
</file>

<file path=ppt/tags/tag3.xml><?xml version="1.0" encoding="utf-8"?>
<p:tagLst xmlns:a="http://schemas.openxmlformats.org/drawingml/2006/main" xmlns:r="http://schemas.openxmlformats.org/officeDocument/2006/relationships" xmlns:p="http://schemas.openxmlformats.org/presentationml/2006/main">
  <p:tag name="GENSWF_SLIDE_TITLE" val="Xếp tương ứng"/>
  <p:tag name="ISPRING_SLIDE_INDENT_LEVEL" val="0"/>
  <p:tag name="ISPRING_CUSTOM_TIMING_USED" val="1"/>
  <p:tag name="GENSWF_ADVANCE_TIME" val="25.421"/>
  <p:tag name="TIMING" val="|7.411|5.142|1.094|1.154|1.191"/>
  <p:tag name="ISPRING_SLIDE_ID_2" val="{B5D1B2A4-B17A-4E88-84F1-694784C8113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95"/>
  <p:tag name="TIMING" val="|4.364|1.557|1.676|3.415|1.312|1.688|28.319|1.044|1.094|2.765|1.105|0.988"/>
  <p:tag name="ISPRING_SLIDE_ID_2" val="{0DBD1730-0BAF-44C4-A36E-6F5D07CF967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59"/>
  <p:tag name="TIMING" val="|5.857|0.703|0.832|4.544|0.876|1.024|25.774|0.906|1.092|2.579|0.951|1.02"/>
  <p:tag name="ISPRING_SLIDE_ID_2" val="{EE91CA15-37FC-4E8E-A63D-0F3404F6FA9D}"/>
</p:tagLst>
</file>

<file path=ppt/tags/tag6.xml><?xml version="1.0" encoding="utf-8"?>
<p:tagLst xmlns:a="http://schemas.openxmlformats.org/drawingml/2006/main" xmlns:r="http://schemas.openxmlformats.org/officeDocument/2006/relationships" xmlns:p="http://schemas.openxmlformats.org/presentationml/2006/main">
  <p:tag name="GENSWF_SLIDE_TITLE" val="TC: Ai nhanh nhất"/>
  <p:tag name="ISPRING_SLIDE_INDENT_LEVEL" val="0"/>
  <p:tag name="ISPRING_CUSTOM_TIMING_USED" val="1"/>
  <p:tag name="TIMING" val="|12.284"/>
  <p:tag name="GENSWF_ADVANCE_TIME" val="15.262"/>
  <p:tag name="ISPRING_SLIDE_ID_2" val="{39595148-B239-45D3-8B5D-60ECC126D62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5.372"/>
  <p:tag name="ISPRING_CUSTOM_TIMING_USED" val="1"/>
  <p:tag name="ISPRING_SLIDE_ID_2" val="{FD1AE841-651D-488E-9028-7D3C38668F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TotalTime>
  <Words>68</Words>
  <Application>Microsoft Office PowerPoint</Application>
  <PresentationFormat>Custom</PresentationFormat>
  <Paragraphs>18</Paragraphs>
  <Slides>11</Slides>
  <Notes>6</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E PTNT khoi MGB1</dc:title>
  <dc:creator>Quỳnh Anh 4.Nguyễn</dc:creator>
  <cp:lastModifiedBy>Mr CUONG</cp:lastModifiedBy>
  <cp:revision>88</cp:revision>
  <dcterms:created xsi:type="dcterms:W3CDTF">2021-10-12T15:50:09Z</dcterms:created>
  <dcterms:modified xsi:type="dcterms:W3CDTF">2022-02-16T08:09:26Z</dcterms:modified>
</cp:coreProperties>
</file>