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2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09" autoAdjust="0"/>
    <p:restoredTop sz="94660"/>
  </p:normalViewPr>
  <p:slideViewPr>
    <p:cSldViewPr snapToGrid="0">
      <p:cViewPr varScale="1">
        <p:scale>
          <a:sx n="87" d="100"/>
          <a:sy n="87" d="100"/>
        </p:scale>
        <p:origin x="36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DE66E-FCE2-4F22-993E-6AC888E07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5C45D-37A7-4AE3-89B3-4C37467D3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AAB12-447C-4403-B7FE-17C65703B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40565-C83C-4B6B-B227-6417F43B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ADD63-F108-4F3A-B043-FFCB8778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D26CA-15A2-4C78-A4D5-59D466057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1396D-103F-4B10-9D5D-5417DA9A5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268D4-C235-45FD-B8DF-A7BA04BA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CD72F-4361-4BC4-9F19-23B1584A8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30EF6-F0AF-45FE-AFFC-E5FEE2897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6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F45E8B-BA75-44F0-A114-B6F4EC044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2BE64-34D3-4E56-8C8C-02EB25112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2D4FC-9092-46C8-AAD0-7CC27030F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650EF-9110-4948-9432-A81270E8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05587-A2E0-4D89-9A7B-5E90384D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14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5E0FB-AAE3-47AB-BAFC-1BEABACD7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26027-3073-468A-8184-386C0FD45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DE0D2-43BE-4B03-93A9-9CBA25042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0351F-8050-41B4-A6E3-029FB6AC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1D003-B728-4F77-9C55-0C30E3287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5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D9FB-2F0F-465F-9621-C613B52B2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73AED-BD2C-4C61-B5F6-059EB5803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AF8A6-CC3E-4829-8293-94B7698D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998E9-B946-4429-8E92-27086364B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3BCD8-97B2-4450-8A61-E22D5D9FE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6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B0CC4-9D1F-46D8-A39E-23B4613D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5EC09-E108-46A8-970F-F15FCC4F0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4F68AB-126B-46C8-AF7B-0454C80B3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D49CB-3BA9-4A2F-BC96-312374405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3D8C0-9292-46A6-B87A-C3D658D0F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393B9-655F-4E43-A634-5E8B6024E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4D6E1-3BD9-41B3-926F-00AB07074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3AACC-AB53-4EC9-9455-7E05BAEA1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3D1722-B6D9-4C62-B3F8-C23F57205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4B78FA-71D2-4CC1-B92B-AAFBF59BB6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1906F6-96F0-4326-923F-853475DB12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6985CD-CDF5-4B2E-8357-AC00087B4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0BED09-6B2E-46D1-88E5-684D9C422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4FCBDD-1D37-4E67-887D-4A08C0EF8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75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318B3-1E39-49FC-AE9A-D1DBE18CE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631A9F-82E2-452B-AAF0-FFFD8259D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53823-8BA2-4F58-8123-9A9DFD1D6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A05B4F-7872-4476-87AE-0D2CC0A2A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3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7A18E4-579B-4E9D-80C2-F7B40F55F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F273FA-44B1-4A42-9EAA-AB024E38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40109-1CD5-4CEE-A542-353A1B35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8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8CA5-90BD-49E5-A4CC-17C6D06D5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E6555-349E-49AE-BF32-C84CD288F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D7D62D-6D4B-49ED-BF0D-45512859D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C2C579-E627-446A-964D-5D0D4CFF1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CDF74-C082-4694-8D4E-9F3512F08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18FDB-0804-4D77-82FB-1D92ACC56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4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F1CCA-3333-457D-AB85-644C45A7C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3BFD49-F298-4F1E-9E06-365B0BF917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2D8688-243F-467A-89AD-877C1BE21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508A5-E624-41A7-8C27-A9BA3D7CD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8BAC2-18EC-45ED-9902-CB8CB1383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6C53E-6449-4D65-8844-198B401B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6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2271F1-904A-4294-A073-DF1A09BDF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A6CD7-79DB-4000-AA96-A4F135AFC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75DA1-4663-4FEC-BC82-1BF9A25AF4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FFC5-A2D8-48FE-95EA-C64136AAA51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60119-B7D2-4453-90E8-56477960BB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3828C-3A2A-4ECD-9970-131204315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0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6E09B5-66A7-47EC-B91E-03C0D200E010}"/>
              </a:ext>
            </a:extLst>
          </p:cNvPr>
          <p:cNvSpPr txBox="1"/>
          <p:nvPr/>
        </p:nvSpPr>
        <p:spPr>
          <a:xfrm>
            <a:off x="3232052" y="150647"/>
            <a:ext cx="6098344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PHÒNG GIÁO DỤC VÀ ĐÀO TẠO QUẬN LONG BIÊN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TRƯỜNG MẦM NON </a:t>
            </a: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NẮNG MAI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262A8C-8191-435F-8FE4-C5CB6AF83471}"/>
              </a:ext>
            </a:extLst>
          </p:cNvPr>
          <p:cNvSpPr txBox="1"/>
          <p:nvPr/>
        </p:nvSpPr>
        <p:spPr>
          <a:xfrm>
            <a:off x="2291275" y="2035439"/>
            <a:ext cx="7979898" cy="3028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LĨNH VỰC PHÁT TRIỂN NHẬN THỨC</a:t>
            </a:r>
          </a:p>
          <a:p>
            <a:pPr lvl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ĐỀ TÀI: SO SÁNH CHIỀU CAO HAI ĐỐI TƯỢNG</a:t>
            </a:r>
          </a:p>
          <a:p>
            <a:pPr lvl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 sz="2400" dirty="0">
              <a:ln w="0"/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vi-VN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Lứa tuổi mẫu giáo </a:t>
            </a:r>
            <a:r>
              <a:rPr lang="vi-VN" sz="2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nhỡ 4 – 5 </a:t>
            </a:r>
            <a:r>
              <a:rPr lang="vi-VN" sz="2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tuổi </a:t>
            </a:r>
            <a:endParaRPr lang="en-U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Print" panose="02000600000000000000" pitchFamily="2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Cô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giáo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Hà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Thị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 Minh Thu</a:t>
            </a:r>
          </a:p>
          <a:p>
            <a:pPr algn="ctr"/>
            <a:endParaRPr lang="en-US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671" y="827755"/>
            <a:ext cx="1266806" cy="119307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4371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24033">
        <p14:flythrough/>
      </p:transition>
    </mc:Choice>
    <mc:Fallback xmlns="">
      <p:transition spd="slow" advTm="2403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C566A7F-DEA6-4696-A395-CC28BDCD4B46}"/>
              </a:ext>
            </a:extLst>
          </p:cNvPr>
          <p:cNvCxnSpPr>
            <a:cxnSpLocks/>
          </p:cNvCxnSpPr>
          <p:nvPr/>
        </p:nvCxnSpPr>
        <p:spPr>
          <a:xfrm flipV="1">
            <a:off x="1192696" y="6569614"/>
            <a:ext cx="9977051" cy="70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A16D86A4-0EE1-4333-81AC-ED981BA8AFE7}"/>
              </a:ext>
            </a:extLst>
          </p:cNvPr>
          <p:cNvSpPr/>
          <p:nvPr/>
        </p:nvSpPr>
        <p:spPr>
          <a:xfrm>
            <a:off x="2643557" y="4037424"/>
            <a:ext cx="3066757" cy="253218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D931BD-942E-4D93-9AE2-29482980100C}"/>
              </a:ext>
            </a:extLst>
          </p:cNvPr>
          <p:cNvSpPr/>
          <p:nvPr/>
        </p:nvSpPr>
        <p:spPr>
          <a:xfrm>
            <a:off x="6794408" y="1554474"/>
            <a:ext cx="3066757" cy="253218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8DB125-FCBF-4FB7-BC43-516880F86CD1}"/>
              </a:ext>
            </a:extLst>
          </p:cNvPr>
          <p:cNvSpPr/>
          <p:nvPr/>
        </p:nvSpPr>
        <p:spPr>
          <a:xfrm>
            <a:off x="6794409" y="4037427"/>
            <a:ext cx="3066757" cy="253218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6B78AF-640A-497A-83B3-51C0E49282C9}"/>
              </a:ext>
            </a:extLst>
          </p:cNvPr>
          <p:cNvSpPr/>
          <p:nvPr/>
        </p:nvSpPr>
        <p:spPr>
          <a:xfrm>
            <a:off x="2936050" y="4343393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8C821D-5032-4673-A17F-7D4B39BB7BA3}"/>
              </a:ext>
            </a:extLst>
          </p:cNvPr>
          <p:cNvSpPr/>
          <p:nvPr/>
        </p:nvSpPr>
        <p:spPr>
          <a:xfrm>
            <a:off x="4802950" y="4343392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7447D9-4332-4C73-966C-3F8A5A6F8451}"/>
              </a:ext>
            </a:extLst>
          </p:cNvPr>
          <p:cNvSpPr/>
          <p:nvPr/>
        </p:nvSpPr>
        <p:spPr>
          <a:xfrm>
            <a:off x="9014759" y="1735012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09415B-668A-4814-8EDB-3B34A9C1CF2F}"/>
              </a:ext>
            </a:extLst>
          </p:cNvPr>
          <p:cNvSpPr/>
          <p:nvPr/>
        </p:nvSpPr>
        <p:spPr>
          <a:xfrm>
            <a:off x="7054662" y="1735013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1F9FBE3-D901-4465-B24E-770417BBA066}"/>
              </a:ext>
            </a:extLst>
          </p:cNvPr>
          <p:cNvSpPr/>
          <p:nvPr/>
        </p:nvSpPr>
        <p:spPr>
          <a:xfrm>
            <a:off x="9014760" y="4247857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CC2679A-E1E8-4165-B7CB-2CC9FF159A08}"/>
              </a:ext>
            </a:extLst>
          </p:cNvPr>
          <p:cNvSpPr/>
          <p:nvPr/>
        </p:nvSpPr>
        <p:spPr>
          <a:xfrm>
            <a:off x="7057006" y="4247857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E05FF7-E434-40C1-A873-B7D286C4C126}"/>
              </a:ext>
            </a:extLst>
          </p:cNvPr>
          <p:cNvSpPr/>
          <p:nvPr/>
        </p:nvSpPr>
        <p:spPr>
          <a:xfrm>
            <a:off x="3881513" y="5318455"/>
            <a:ext cx="590843" cy="12379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E700D88-6F91-4967-A010-6B486577407B}"/>
              </a:ext>
            </a:extLst>
          </p:cNvPr>
          <p:cNvSpPr/>
          <p:nvPr/>
        </p:nvSpPr>
        <p:spPr>
          <a:xfrm>
            <a:off x="8018294" y="2792430"/>
            <a:ext cx="590843" cy="12379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04954D5-1591-4DD3-A8E3-A89CE2608FA4}"/>
              </a:ext>
            </a:extLst>
          </p:cNvPr>
          <p:cNvSpPr/>
          <p:nvPr/>
        </p:nvSpPr>
        <p:spPr>
          <a:xfrm>
            <a:off x="8032364" y="5331653"/>
            <a:ext cx="590843" cy="12379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EB5DEA6D-2160-4DA7-814A-6DFAA05B13C7}"/>
              </a:ext>
            </a:extLst>
          </p:cNvPr>
          <p:cNvSpPr/>
          <p:nvPr/>
        </p:nvSpPr>
        <p:spPr>
          <a:xfrm>
            <a:off x="2480603" y="2602517"/>
            <a:ext cx="3392661" cy="143490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C7A6EA6B-5132-4F05-8DF3-DCCDDAF34AC9}"/>
              </a:ext>
            </a:extLst>
          </p:cNvPr>
          <p:cNvSpPr/>
          <p:nvPr/>
        </p:nvSpPr>
        <p:spPr>
          <a:xfrm>
            <a:off x="6617386" y="118694"/>
            <a:ext cx="3392661" cy="143490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ADF320E-31CC-44A4-B7E1-E077AB7D35B5}"/>
              </a:ext>
            </a:extLst>
          </p:cNvPr>
          <p:cNvCxnSpPr>
            <a:cxnSpLocks/>
          </p:cNvCxnSpPr>
          <p:nvPr/>
        </p:nvCxnSpPr>
        <p:spPr>
          <a:xfrm flipV="1">
            <a:off x="2722098" y="2588450"/>
            <a:ext cx="4072310" cy="5"/>
          </a:xfrm>
          <a:prstGeom prst="line">
            <a:avLst/>
          </a:prstGeom>
          <a:ln w="38100"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4382202-CECF-49CF-93C5-0D92955F4D12}"/>
              </a:ext>
            </a:extLst>
          </p:cNvPr>
          <p:cNvCxnSpPr>
            <a:cxnSpLocks/>
          </p:cNvCxnSpPr>
          <p:nvPr/>
        </p:nvCxnSpPr>
        <p:spPr>
          <a:xfrm flipH="1">
            <a:off x="2438400" y="118694"/>
            <a:ext cx="6576360" cy="0"/>
          </a:xfrm>
          <a:prstGeom prst="line">
            <a:avLst/>
          </a:prstGeom>
          <a:ln w="5715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58D430C8-B39F-48C3-A530-890FDC44C7C3}"/>
              </a:ext>
            </a:extLst>
          </p:cNvPr>
          <p:cNvSpPr/>
          <p:nvPr/>
        </p:nvSpPr>
        <p:spPr>
          <a:xfrm>
            <a:off x="4467814" y="942952"/>
            <a:ext cx="786619" cy="4844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117D72D-9D64-4B2A-9965-517A8D77BE5C}"/>
              </a:ext>
            </a:extLst>
          </p:cNvPr>
          <p:cNvCxnSpPr/>
          <p:nvPr/>
        </p:nvCxnSpPr>
        <p:spPr>
          <a:xfrm>
            <a:off x="5512904" y="118694"/>
            <a:ext cx="0" cy="2469756"/>
          </a:xfrm>
          <a:prstGeom prst="straightConnector1">
            <a:avLst/>
          </a:prstGeom>
          <a:ln w="381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62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65332">
        <p14:warp dir="in"/>
      </p:transition>
    </mc:Choice>
    <mc:Fallback xmlns="">
      <p:transition spd="slow" advTm="6533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48DA1F5-A378-4190-99D0-EAB80428112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179" y="2624856"/>
            <a:ext cx="4080744" cy="40807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CAF5C4F-EC41-4215-955B-EFCABA0F0835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742" y="3489151"/>
            <a:ext cx="3798361" cy="337104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86D2C14-7A1F-463C-9AEF-25CCDFDB7D84}"/>
              </a:ext>
            </a:extLst>
          </p:cNvPr>
          <p:cNvCxnSpPr>
            <a:cxnSpLocks/>
          </p:cNvCxnSpPr>
          <p:nvPr/>
        </p:nvCxnSpPr>
        <p:spPr>
          <a:xfrm>
            <a:off x="1139483" y="6569613"/>
            <a:ext cx="10030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9B62CE0-D584-4F85-BBD2-36302A36814B}"/>
              </a:ext>
            </a:extLst>
          </p:cNvPr>
          <p:cNvCxnSpPr>
            <a:cxnSpLocks/>
          </p:cNvCxnSpPr>
          <p:nvPr/>
        </p:nvCxnSpPr>
        <p:spPr>
          <a:xfrm flipH="1">
            <a:off x="5786102" y="3752235"/>
            <a:ext cx="3767798" cy="0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25A7896-672E-4E50-A269-6181CE37CBC4}"/>
              </a:ext>
            </a:extLst>
          </p:cNvPr>
          <p:cNvCxnSpPr>
            <a:cxnSpLocks/>
          </p:cNvCxnSpPr>
          <p:nvPr/>
        </p:nvCxnSpPr>
        <p:spPr>
          <a:xfrm>
            <a:off x="6511636" y="2809461"/>
            <a:ext cx="0" cy="909311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366850A-9119-42B5-88FB-0CBABF731B3B}"/>
              </a:ext>
            </a:extLst>
          </p:cNvPr>
          <p:cNvCxnSpPr>
            <a:cxnSpLocks/>
          </p:cNvCxnSpPr>
          <p:nvPr/>
        </p:nvCxnSpPr>
        <p:spPr>
          <a:xfrm>
            <a:off x="3910511" y="2809461"/>
            <a:ext cx="5538491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Arrow: Left 20">
            <a:extLst>
              <a:ext uri="{FF2B5EF4-FFF2-40B4-BE49-F238E27FC236}">
                <a16:creationId xmlns:a16="http://schemas.microsoft.com/office/drawing/2014/main" id="{C4CE2A6A-8186-4820-A03F-D2C02120B255}"/>
              </a:ext>
            </a:extLst>
          </p:cNvPr>
          <p:cNvSpPr/>
          <p:nvPr/>
        </p:nvSpPr>
        <p:spPr>
          <a:xfrm>
            <a:off x="6614026" y="3005265"/>
            <a:ext cx="787791" cy="4838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319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65327">
        <p14:ripple/>
      </p:transition>
    </mc:Choice>
    <mc:Fallback xmlns="">
      <p:transition spd="slow" advTm="653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F5E617F-86DE-45DA-BF1B-2F11091EBB9F}"/>
              </a:ext>
            </a:extLst>
          </p:cNvPr>
          <p:cNvCxnSpPr>
            <a:cxnSpLocks/>
          </p:cNvCxnSpPr>
          <p:nvPr/>
        </p:nvCxnSpPr>
        <p:spPr>
          <a:xfrm flipH="1">
            <a:off x="6283604" y="2201768"/>
            <a:ext cx="4011301" cy="0"/>
          </a:xfrm>
          <a:prstGeom prst="line">
            <a:avLst/>
          </a:prstGeom>
          <a:ln w="38100"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Arrow: Left 19">
            <a:extLst>
              <a:ext uri="{FF2B5EF4-FFF2-40B4-BE49-F238E27FC236}">
                <a16:creationId xmlns:a16="http://schemas.microsoft.com/office/drawing/2014/main" id="{12949C58-7970-4413-BF13-D9E1473C1B0F}"/>
              </a:ext>
            </a:extLst>
          </p:cNvPr>
          <p:cNvSpPr/>
          <p:nvPr/>
        </p:nvSpPr>
        <p:spPr>
          <a:xfrm>
            <a:off x="7003587" y="1011142"/>
            <a:ext cx="689316" cy="570967"/>
          </a:xfrm>
          <a:prstGeom prst="lef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9518DB4-6BB3-4851-AEC2-2BBD5C247327}"/>
              </a:ext>
            </a:extLst>
          </p:cNvPr>
          <p:cNvCxnSpPr>
            <a:cxnSpLocks/>
          </p:cNvCxnSpPr>
          <p:nvPr/>
        </p:nvCxnSpPr>
        <p:spPr>
          <a:xfrm flipH="1">
            <a:off x="3255482" y="650702"/>
            <a:ext cx="6056243" cy="13252"/>
          </a:xfrm>
          <a:prstGeom prst="line">
            <a:avLst/>
          </a:prstGeom>
          <a:ln w="38100"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44175D8-5B99-4BA0-9489-88F202D8B9F1}"/>
              </a:ext>
            </a:extLst>
          </p:cNvPr>
          <p:cNvCxnSpPr>
            <a:cxnSpLocks/>
          </p:cNvCxnSpPr>
          <p:nvPr/>
        </p:nvCxnSpPr>
        <p:spPr>
          <a:xfrm>
            <a:off x="6763397" y="647904"/>
            <a:ext cx="0" cy="1553864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9C92F6C-FA16-4870-95FA-AD43642871C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438" y="2211192"/>
            <a:ext cx="2648393" cy="4263913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26886C77-0603-4D63-9B3F-3D6B6986E71B}"/>
              </a:ext>
            </a:extLst>
          </p:cNvPr>
          <p:cNvGrpSpPr/>
          <p:nvPr/>
        </p:nvGrpSpPr>
        <p:grpSpPr>
          <a:xfrm>
            <a:off x="2610353" y="657328"/>
            <a:ext cx="3673251" cy="5808353"/>
            <a:chOff x="1755602" y="2680854"/>
            <a:chExt cx="2101155" cy="3672982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51E2B1B-4371-40FB-BF74-9472D16214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224" y="4238991"/>
              <a:ext cx="752580" cy="2114845"/>
            </a:xfrm>
            <a:prstGeom prst="rect">
              <a:avLst/>
            </a:prstGeom>
          </p:spPr>
        </p:pic>
        <p:sp>
          <p:nvSpPr>
            <p:cNvPr id="23" name="Cloud 22">
              <a:extLst>
                <a:ext uri="{FF2B5EF4-FFF2-40B4-BE49-F238E27FC236}">
                  <a16:creationId xmlns:a16="http://schemas.microsoft.com/office/drawing/2014/main" id="{4BB16348-5B8D-4949-8793-67CD365494A9}"/>
                </a:ext>
              </a:extLst>
            </p:cNvPr>
            <p:cNvSpPr/>
            <p:nvPr/>
          </p:nvSpPr>
          <p:spPr>
            <a:xfrm>
              <a:off x="1755602" y="2680854"/>
              <a:ext cx="2101155" cy="1758953"/>
            </a:xfrm>
            <a:prstGeom prst="clou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438495E-1719-449D-AC7B-1DB752FA1472}"/>
              </a:ext>
            </a:extLst>
          </p:cNvPr>
          <p:cNvCxnSpPr>
            <a:cxnSpLocks/>
          </p:cNvCxnSpPr>
          <p:nvPr/>
        </p:nvCxnSpPr>
        <p:spPr>
          <a:xfrm>
            <a:off x="1080868" y="6443005"/>
            <a:ext cx="10030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762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8965">
        <p:blinds dir="vert"/>
      </p:transition>
    </mc:Choice>
    <mc:Fallback xmlns="">
      <p:transition spd="slow" advTm="58965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E5D90B7-4E9E-4B16-8597-254D191F704B}"/>
              </a:ext>
            </a:extLst>
          </p:cNvPr>
          <p:cNvSpPr/>
          <p:nvPr/>
        </p:nvSpPr>
        <p:spPr>
          <a:xfrm>
            <a:off x="2733081" y="2178441"/>
            <a:ext cx="81243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Xin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chào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và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hẹn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gặp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lại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977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9252">
        <p14:honeycomb/>
      </p:transition>
    </mc:Choice>
    <mc:Fallback xmlns="">
      <p:transition spd="slow" advTm="925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9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1|39.4|3|8.8|4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4.6|2.1|33.2|1.5|13.7|4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3.6|1.4|31.1|3|10.3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47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Segoe Print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THU</cp:lastModifiedBy>
  <cp:revision>206</cp:revision>
  <dcterms:created xsi:type="dcterms:W3CDTF">2021-09-20T08:48:27Z</dcterms:created>
  <dcterms:modified xsi:type="dcterms:W3CDTF">2024-10-30T03:13:52Z</dcterms:modified>
</cp:coreProperties>
</file>