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sldIdLst>
    <p:sldId id="257" r:id="rId6"/>
    <p:sldId id="258" r:id="rId7"/>
    <p:sldId id="259" r:id="rId8"/>
    <p:sldId id="292" r:id="rId9"/>
    <p:sldId id="274" r:id="rId10"/>
    <p:sldId id="275" r:id="rId11"/>
    <p:sldId id="284" r:id="rId12"/>
    <p:sldId id="285" r:id="rId13"/>
    <p:sldId id="293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2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42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9179-36DA-4153-B517-B9024B374B76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3BA3-08B9-49EB-AFFF-283519ABBA46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29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BC1A6-B0FD-4736-AE1E-D64AA711A84F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6F898-7800-43F8-93AB-FCE7B5C76C81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1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C68A2-3E74-483E-98ED-B9B75960A3E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78F90-2ED8-4155-8145-8176D7EAA2C2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17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972BB-8B9F-494C-87B7-C858733FF2A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520A0-C5E1-496E-8343-59BAF5750468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59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9EBEF-EC0E-4F64-AC56-FE28268EF9D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58D69-83A4-4B97-B694-2EC9DF1CF58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7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68DFA-7D85-494B-AA80-1EC3F552912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28ED0-D429-4084-864D-C118EE09E95F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3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A80BE-D96F-42AE-94D8-D73C36760A6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1351C-F959-4C7A-AEC4-C1369ABE5C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79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D148-0373-4B9B-8A47-D04B4A33A9D9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417019-F97D-4899-9B9A-9B5CE4ADD578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0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10093-637B-43CB-BD5B-3543B8B40252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85705-3398-44C0-80EB-2FE91881BE69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86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60963-F9C4-4E95-A265-8A3F71C9C67E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7FD36-A776-4519-A91A-A4C5D9D7CE0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67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F6399-B735-4832-BFB2-2285DEB328F9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EFAAF-E82B-474C-BFEB-83B2F509717D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3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906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75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31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76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7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7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77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11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241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508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9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86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45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492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0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03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1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45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42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67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528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22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81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0AC3-13A8-49B0-BBAC-B8393D25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81C41-95EB-4FAB-AD11-A8FBBF583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03A7-3E7B-4384-A86B-747E6DA9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8702-C257-4DE2-80F8-D711FC54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7921C-B07D-447F-9BA3-9BFBD2C4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62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A0E7-A45E-4B65-9851-F2472C3A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3A8CD-8158-42F5-85C0-32589E4E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ED43-E61F-44D0-861E-BCB7D54A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A0CA-0584-4A1D-A976-CBBE1D11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B5EBE-BE39-4581-AEA2-38584EBC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40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7DAA-E206-44A2-A77E-3BABC478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1B176-9512-4F41-A3B3-55C997236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5C40-DD24-4238-8AFE-4AF270C1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65427-0CE8-497D-B372-F274B292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3150-1EA0-4D3B-9F87-38A586D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78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D1FD-1DEB-44B6-A68A-260B484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922FB-2790-4C2E-AE53-B68246632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F6DF0-5067-4A1A-BFA2-AD545EBF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9180D-A852-4E27-B6D3-708282D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B785D-1EDD-411C-8892-4B55BAD0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96F29-56AB-48E2-A2EE-817EC385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9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A712-FA5E-4D2C-B69D-9448F2F7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1A645-78E8-4736-BC74-08FAE68A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0BBA7-04AD-4F7F-8390-F73F349B2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DC3BD-541A-420C-BFC3-DBDBD8735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D9E09-2917-44BF-892C-90FD65F6A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957E8-FB4D-44D7-B4DE-FF7A5204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C07CC-6500-4A67-A708-04EE1D55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7B5BC-9214-4101-86D8-5C4A85A7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4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9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8C4A-D07B-4BDC-99DE-427A3DD8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F93C2-0A9C-456E-9891-89C5D455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5BBBF-ECBF-4524-9FA9-C3AF3CF5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05BD-EDDD-4BDC-8B82-68DC8E35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03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676CC9-47BF-48EA-80E7-5BCEBBCF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0302B-791F-4AEF-B5C8-8F1A4D7C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BEA8A-0746-4885-B7E6-2ED25945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31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41B8-0976-4911-B241-C1ED09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3F762-F81E-4C63-97DB-7958C2D8C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F2C71-3188-4DA8-A25D-81DA5ACAD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5CF2C-6BC5-4F8D-A7BF-1DDDEC3F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B6333-E1E9-422D-BD01-17A51E74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9FF2C-3264-4E93-B655-E3C596C1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82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A51C-FCED-4048-AA12-664B8253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5501C-29F1-4234-A73E-40219F0F1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7E3CF-AF04-40BB-91F7-CAB45EF54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0B5E3-CFF1-4B3D-A7D1-CF0BF3CC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F69E4-3D53-4FEB-A369-F2005C8B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99DDC-C8D6-42E9-8399-E3AEDAA7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77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00B3-0A34-4035-B2FF-416E29B4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8FA9E-8698-4A5B-A151-94A0CF11F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9034C-9610-4093-B0FE-FDF9114D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FBCD-4C18-4C25-971D-3896DF20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35BBB-19C2-431A-9C4B-F153548F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0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5C79A-778E-4A2E-959B-B24F655C6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0F101-2249-47D7-B71D-EA6DC73F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DFE00-7BC5-4838-B763-808C83CA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E725-1FCC-4C92-82B3-76EBAFE8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D397-353C-47D7-A8E6-FD6E877A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0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3D350-5E82-4AA0-92CB-6E0472C4EBE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630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2ED86-AB63-4E8B-9B21-A415756F6262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630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630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CBE22-84CF-417A-B969-969E5BDDFFF0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94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7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9F8F2-09DE-4374-BF2E-70F1B8D2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02B3F-8E0E-4728-AE4A-A2D1BB01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9EEC-C266-4D16-8B75-8022D8DE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DEC1F-2D23-4244-990D-D1DFE207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3457E-C0A0-4ACC-8F37-1B510EED2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8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svg"/><Relationship Id="rId13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450.sv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1.jpeg"/><Relationship Id="rId1" Type="http://schemas.openxmlformats.org/officeDocument/2006/relationships/tags" Target="../tags/tag4.xml"/><Relationship Id="rId6" Type="http://schemas.openxmlformats.org/officeDocument/2006/relationships/image" Target="../media/image390.svg"/><Relationship Id="rId11" Type="http://schemas.openxmlformats.org/officeDocument/2006/relationships/image" Target="../media/image18.png"/><Relationship Id="rId15" Type="http://schemas.openxmlformats.org/officeDocument/2006/relationships/image" Target="../media/image20.png"/><Relationship Id="rId10" Type="http://schemas.openxmlformats.org/officeDocument/2006/relationships/image" Target="../media/image430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sv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451.sv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6" Type="http://schemas.openxmlformats.org/officeDocument/2006/relationships/image" Target="../media/image391.svg"/><Relationship Id="rId11" Type="http://schemas.openxmlformats.org/officeDocument/2006/relationships/image" Target="../media/image18.png"/><Relationship Id="rId10" Type="http://schemas.openxmlformats.org/officeDocument/2006/relationships/image" Target="../media/image431.sv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797">
            <a:off x="4057650" y="-844550"/>
            <a:ext cx="38496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6926">
            <a:off x="5518151" y="4494212"/>
            <a:ext cx="15303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5" y="159543"/>
            <a:ext cx="10745787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474">
            <a:off x="11534775" y="414338"/>
            <a:ext cx="6842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936">
            <a:off x="10628313" y="3998913"/>
            <a:ext cx="14335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69548">
            <a:off x="199231" y="715169"/>
            <a:ext cx="23034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9013"/>
            <a:ext cx="293528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63" y="5592763"/>
            <a:ext cx="2082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86063" y="476250"/>
            <a:ext cx="6994525" cy="747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 </a:t>
            </a:r>
          </a:p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</a:t>
            </a:r>
            <a:r>
              <a:rPr kumimoji="0" lang="vi-VN" sz="21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 MAI</a:t>
            </a:r>
            <a:r>
              <a:rPr kumimoji="0" lang="en-US" sz="21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57500" y="2387600"/>
            <a:ext cx="7192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51113" y="2940050"/>
            <a:ext cx="76977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kumimoji="0" lang="en-US" sz="32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8513" y="3803650"/>
            <a:ext cx="6200775" cy="461963"/>
          </a:xfrm>
          <a:prstGeom prst="rect">
            <a:avLst/>
          </a:prstGeom>
        </p:spPr>
        <p:txBody>
          <a:bodyPr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Lứa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tuổi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: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Mẫu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giáo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nhỡ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(4-5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tuổi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)</a:t>
            </a:r>
            <a:endParaRPr kumimoji="0" lang="en-US" alt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P001 4 hàng" panose="020B0603050302020204" pitchFamily="34" charset="0"/>
              <a:ea typeface="HP001 5H"/>
              <a:cs typeface="HP001 5H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06900" y="4605338"/>
            <a:ext cx="4949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 viên: </a:t>
            </a:r>
            <a:r>
              <a:rPr lang="vi-VN" altLang="en-US" sz="2400" b="1" noProof="0" smtClean="0">
                <a:solidFill>
                  <a:srgbClr val="000000"/>
                </a:solidFill>
                <a:latin typeface="HP001 4 hàng" panose="020B0603050302020204" pitchFamily="34" charset="0"/>
              </a:rPr>
              <a:t>Hà Thị Minh Thu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93" y="3554412"/>
            <a:ext cx="1913381" cy="19133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01" y="1156648"/>
            <a:ext cx="1167048" cy="1102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8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210"/>
    </mc:Choice>
    <mc:Fallback xmlns="">
      <p:transition advTm="2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3741" y="1068779"/>
            <a:ext cx="6455632" cy="6906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88" y="1068779"/>
            <a:ext cx="6295316" cy="679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988" y="1068779"/>
            <a:ext cx="6051872" cy="679993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535" y="2232559"/>
            <a:ext cx="3320717" cy="2531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724" y="2232558"/>
            <a:ext cx="3148362" cy="25319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103" y="2232558"/>
            <a:ext cx="3426263" cy="26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926">
        <p:circle/>
      </p:transition>
    </mc:Choice>
    <mc:Fallback xmlns="">
      <p:transition spd="slow" advTm="199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10800000">
            <a:off x="2170546" y="4782127"/>
            <a:ext cx="803564" cy="314037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331528" y="4468090"/>
            <a:ext cx="803564" cy="314037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113104" y="2953328"/>
            <a:ext cx="803564" cy="314037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6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703">
        <p:split orient="vert"/>
      </p:transition>
    </mc:Choice>
    <mc:Fallback xmlns="">
      <p:transition spd="slow" advTm="557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246" r="1350" b="1111"/>
          <a:stretch/>
        </p:blipFill>
        <p:spPr>
          <a:xfrm rot="16200000">
            <a:off x="2667002" y="-2667002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6934"/>
      </p:ext>
    </p:extLst>
  </p:cSld>
  <p:clrMapOvr>
    <a:masterClrMapping/>
  </p:clrMapOvr>
  <p:transition spd="slow" advTm="2941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r="2493" b="1588"/>
          <a:stretch/>
        </p:blipFill>
        <p:spPr>
          <a:xfrm rot="16200000">
            <a:off x="2931484" y="-2291243"/>
            <a:ext cx="6254889" cy="11440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1675" y="1309817"/>
            <a:ext cx="556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91225" y="5089208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3401" y="622130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258" y="3686395"/>
            <a:ext cx="2072724" cy="1756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1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6468">
        <p14:prism isInverted="1"/>
      </p:transition>
    </mc:Choice>
    <mc:Fallback xmlns="">
      <p:transition spd="slow" advTm="86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31442" b="28086"/>
          <a:stretch>
            <a:fillRect/>
          </a:stretch>
        </p:blipFill>
        <p:spPr>
          <a:xfrm>
            <a:off x="11277600" y="5614358"/>
            <a:ext cx="914400" cy="1243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6231" b="3630"/>
          <a:stretch>
            <a:fillRect/>
          </a:stretch>
        </p:blipFill>
        <p:spPr>
          <a:xfrm>
            <a:off x="0" y="5523345"/>
            <a:ext cx="918211" cy="13346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12807" t="6582"/>
          <a:stretch>
            <a:fillRect/>
          </a:stretch>
        </p:blipFill>
        <p:spPr>
          <a:xfrm>
            <a:off x="0" y="1"/>
            <a:ext cx="775855" cy="7637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11679">
            <a:off x="10357114" y="223273"/>
            <a:ext cx="2228961" cy="6547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84624">
            <a:off x="10169501" y="-478770"/>
            <a:ext cx="2604190" cy="764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9636" y="32327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1914" y="1647367"/>
            <a:ext cx="2665150" cy="1728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3636" y="4461931"/>
            <a:ext cx="2410639" cy="1458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/>
          <a:srcRect b="7392"/>
          <a:stretch/>
        </p:blipFill>
        <p:spPr>
          <a:xfrm>
            <a:off x="9126849" y="4461931"/>
            <a:ext cx="2654186" cy="1480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246" r="1350" b="1111"/>
          <a:stretch/>
        </p:blipFill>
        <p:spPr>
          <a:xfrm rot="16200000">
            <a:off x="776585" y="798272"/>
            <a:ext cx="4275084" cy="53570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1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04">
        <p14:prism/>
      </p:transition>
    </mc:Choice>
    <mc:Fallback xmlns="">
      <p:transition spd="slow" advTm="28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31442" b="28086"/>
          <a:stretch>
            <a:fillRect/>
          </a:stretch>
        </p:blipFill>
        <p:spPr>
          <a:xfrm>
            <a:off x="10345018" y="4345987"/>
            <a:ext cx="1846982" cy="25120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26231" b="3630"/>
          <a:stretch>
            <a:fillRect/>
          </a:stretch>
        </p:blipFill>
        <p:spPr>
          <a:xfrm>
            <a:off x="0" y="4256289"/>
            <a:ext cx="1789915" cy="2601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1394541" cy="13727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711679">
            <a:off x="9895229" y="159112"/>
            <a:ext cx="2632033" cy="773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084624">
            <a:off x="9827261" y="-457270"/>
            <a:ext cx="2833424" cy="832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9636" y="301631"/>
            <a:ext cx="442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988" y="1600308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9994" y="1600308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24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737">
        <p15:prstTrans prst="peelOff"/>
      </p:transition>
    </mc:Choice>
    <mc:Fallback xmlns="">
      <p:transition spd="slow" advTm="22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781" y="2189017"/>
            <a:ext cx="7121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448">
        <p:random/>
      </p:transition>
    </mc:Choice>
    <mc:Fallback xmlns="">
      <p:transition spd="slow" advTm="23448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440" y="209613"/>
            <a:ext cx="6955102" cy="44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757">
        <p15:prstTrans prst="fracture"/>
      </p:transition>
    </mc:Choice>
    <mc:Fallback xmlns="">
      <p:transition spd="slow" advTm="11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"/>
          <a:stretch/>
        </p:blipFill>
        <p:spPr>
          <a:xfrm rot="16200000">
            <a:off x="5915890" y="-1032164"/>
            <a:ext cx="436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6972"/>
      </p:ext>
    </p:extLst>
  </p:cSld>
  <p:clrMapOvr>
    <a:masterClrMapping/>
  </p:clrMapOvr>
  <p:transition spd="med" advTm="14805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3.7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1.6|0.9|1.4|1.1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|11.4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1|2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60</Words>
  <Application>Microsoft Office PowerPoint</Application>
  <PresentationFormat>Widescreen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HP001 5H</vt:lpstr>
      <vt:lpstr>Times New Roman</vt:lpstr>
      <vt:lpstr>Office Theme</vt:lpstr>
      <vt:lpstr>1_Office Theme</vt:lpstr>
      <vt:lpstr>2_Office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</cp:lastModifiedBy>
  <cp:revision>56</cp:revision>
  <dcterms:created xsi:type="dcterms:W3CDTF">2021-12-02T17:56:20Z</dcterms:created>
  <dcterms:modified xsi:type="dcterms:W3CDTF">2024-12-06T03:08:47Z</dcterms:modified>
</cp:coreProperties>
</file>