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84" r:id="rId4"/>
    <p:sldId id="286" r:id="rId5"/>
    <p:sldId id="267" r:id="rId6"/>
    <p:sldId id="269" r:id="rId7"/>
    <p:sldId id="271" r:id="rId8"/>
    <p:sldId id="272" r:id="rId9"/>
    <p:sldId id="273" r:id="rId10"/>
    <p:sldId id="281" r:id="rId11"/>
    <p:sldId id="282" r:id="rId12"/>
    <p:sldId id="268" r:id="rId13"/>
    <p:sldId id="270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75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4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BBCCA-455E-4395-A64D-AE3334FA3A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96166"/>
      </p:ext>
    </p:extLst>
  </p:cSld>
  <p:clrMapOvr>
    <a:masterClrMapping/>
  </p:clrMapOvr>
  <p:transition spd="med"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29FEA-C410-44C6-9BD1-298B0DD1C64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99508"/>
      </p:ext>
    </p:extLst>
  </p:cSld>
  <p:clrMapOvr>
    <a:masterClrMapping/>
  </p:clrMapOvr>
  <p:transition spd="med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A25CF-1039-468B-9DC4-DD07C1C3E9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62816"/>
      </p:ext>
    </p:extLst>
  </p:cSld>
  <p:clrMapOvr>
    <a:masterClrMapping/>
  </p:clrMapOvr>
  <p:transition spd="med"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4FF89-3B19-413D-9167-823B4B24BA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39088"/>
      </p:ext>
    </p:extLst>
  </p:cSld>
  <p:clrMapOvr>
    <a:masterClrMapping/>
  </p:clrMapOvr>
  <p:transition spd="med"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99289-1A70-4A01-A6D5-4DBBA65692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86255"/>
      </p:ext>
    </p:extLst>
  </p:cSld>
  <p:clrMapOvr>
    <a:masterClrMapping/>
  </p:clrMapOvr>
  <p:transition spd="med"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60A7F-E888-46CD-B3EF-072503EE60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26890"/>
      </p:ext>
    </p:extLst>
  </p:cSld>
  <p:clrMapOvr>
    <a:masterClrMapping/>
  </p:clrMapOvr>
  <p:transition spd="med"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63D5-0BCB-4972-AAC9-0B1A931EA6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22508"/>
      </p:ext>
    </p:extLst>
  </p:cSld>
  <p:clrMapOvr>
    <a:masterClrMapping/>
  </p:clrMapOvr>
  <p:transition spd="med"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2298F-1922-4D19-B067-136F9A3CDB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03348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59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61653-9CE6-4BF0-A99C-0C0876CE57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93256"/>
      </p:ext>
    </p:extLst>
  </p:cSld>
  <p:clrMapOvr>
    <a:masterClrMapping/>
  </p:clrMapOvr>
  <p:transition spd="med"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E1B2-18BF-47BC-A0CB-DD12B6E9D1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34187"/>
      </p:ext>
    </p:extLst>
  </p:cSld>
  <p:clrMapOvr>
    <a:masterClrMapping/>
  </p:clrMapOvr>
  <p:transition spd="med"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964B6-5AA3-4B62-ADA8-7F244CC5FF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56791"/>
      </p:ext>
    </p:extLst>
  </p:cSld>
  <p:clrMapOvr>
    <a:masterClrMapping/>
  </p:clrMapOvr>
  <p:transition spd="med"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45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80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221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90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43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28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32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67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131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6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2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3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27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52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5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1FC6-4176-4B0B-903C-3D6F4948B138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F23D-2FCE-45E2-B844-D70D53A4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4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190769-FB70-42A1-98B8-06D65466BC3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1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heck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81FC6-4176-4B0B-903C-3D6F4948B13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AF23D-2FCE-45E2-B844-D70D53A48F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942025" y="2575595"/>
            <a:ext cx="6858000" cy="11953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rial"/>
            </a:endParaRP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835696" y="3845164"/>
            <a:ext cx="6696744" cy="11359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42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Một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số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phương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tiện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giao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thông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đường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bộ</a:t>
            </a:r>
            <a:endParaRPr lang="en-US" sz="3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w Cen MT Condensed" panose="020B0606020104020203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Lứa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tuổi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: </a:t>
            </a:r>
            <a:r>
              <a:rPr lang="en-US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4-5 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tu</a:t>
            </a:r>
            <a:r>
              <a:rPr lang="en-US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w Cen MT Condensed" panose="020B0606020104020203" pitchFamily="34" charset="0"/>
                <a:cs typeface="Times New Roman" pitchFamily="18" charset="0"/>
              </a:rPr>
              <a:t>ổi</a:t>
            </a:r>
            <a:endParaRPr lang="en-US" sz="3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C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w Cen MT Condensed" panose="020B0606020104020203" pitchFamily="34" charset="0"/>
              <a:cs typeface="Times New Roman" pitchFamily="18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051719" y="349756"/>
            <a:ext cx="57483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  <a:b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TRƯỜNG MẦM NON NẮNG MAI</a:t>
            </a:r>
            <a:b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E691781-5E25-B549-9ECC-B54A12871D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10047"/>
            <a:ext cx="137096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6" y="2575595"/>
            <a:ext cx="7416824" cy="84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ÁN LĨNH VỰC PHÁT TRIỂN  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THỨC</a:t>
            </a:r>
            <a:endParaRPr lang="en-VN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35000"/>
              </a:lnSpc>
              <a:spcAft>
                <a:spcPts val="600"/>
              </a:spcAft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ĐỘNG: KHÁM PHÁ MTXQ</a:t>
            </a:r>
          </a:p>
        </p:txBody>
      </p:sp>
      <p:sp>
        <p:nvSpPr>
          <p:cNvPr id="6" name="Rectangle 5"/>
          <p:cNvSpPr/>
          <p:nvPr/>
        </p:nvSpPr>
        <p:spPr>
          <a:xfrm rot="10800000" flipV="1">
            <a:off x="2195736" y="5235273"/>
            <a:ext cx="5976664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Aft>
                <a:spcPts val="600"/>
              </a:spcAft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20290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40268"/>
            <a:ext cx="3873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ĐẠP ĐIỆN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8" y="1849582"/>
            <a:ext cx="4150952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4010890" cy="43434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5536" y="404664"/>
            <a:ext cx="198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Ngoài ra còn 1 số xe khác như: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42547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965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955" y="228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66FF3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XE MÔTÔ</a:t>
            </a:r>
            <a:endParaRPr lang="en-US" sz="4000" b="1" dirty="0">
              <a:ln w="11430"/>
              <a:solidFill>
                <a:srgbClr val="66FF3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1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TẢI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3214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754786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TẢI 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52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19400" y="54102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BUÝT</a:t>
            </a:r>
            <a:endParaRPr lang="en-US" sz="4000" b="1" cap="all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6506180"/>
            <a:ext cx="4230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CẤP CỨU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r="4373"/>
          <a:stretch/>
        </p:blipFill>
        <p:spPr>
          <a:xfrm>
            <a:off x="-36512" y="548680"/>
            <a:ext cx="4746298" cy="4754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10662" y="6444625"/>
            <a:ext cx="441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CẢNH SÁT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662" y="548680"/>
            <a:ext cx="4633338" cy="475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199" y="228599"/>
            <a:ext cx="830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Phương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tiện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2 </a:t>
            </a:r>
            <a:r>
              <a:rPr lang="en-US" sz="3200" b="1" cap="all" dirty="0" err="1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bánh</a:t>
            </a:r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1F497D">
                    <a:lumMod val="50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 </a:t>
            </a:r>
            <a:endParaRPr lang="en-US" sz="3200" b="1" cap="all" dirty="0">
              <a:ln w="9000" cmpd="sng">
                <a:noFill/>
                <a:prstDash val="solid"/>
              </a:ln>
              <a:solidFill>
                <a:srgbClr val="1F497D">
                  <a:lumMod val="50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066800"/>
            <a:ext cx="9144000" cy="5791200"/>
            <a:chOff x="457200" y="1516798"/>
            <a:chExt cx="8305799" cy="51744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16798"/>
              <a:ext cx="8305799" cy="517447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57200" y="1752600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4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8064A2">
                          <a:shade val="20000"/>
                          <a:satMod val="245000"/>
                        </a:srgbClr>
                      </a:gs>
                      <a:gs pos="43000">
                        <a:srgbClr val="8064A2">
                          <a:satMod val="255000"/>
                        </a:srgbClr>
                      </a:gs>
                      <a:gs pos="48000">
                        <a:srgbClr val="8064A2">
                          <a:shade val="85000"/>
                          <a:satMod val="255000"/>
                        </a:srgbClr>
                      </a:gs>
                      <a:gs pos="100000">
                        <a:srgbClr val="8064A2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XE ĐẠP</a:t>
              </a:r>
              <a:endParaRPr lang="en-US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4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82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MỘT SỐ LOẠI XE ĐẠP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872978"/>
            <a:ext cx="4571999" cy="2999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8254"/>
            <a:ext cx="4606637" cy="2944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36" y="928254"/>
            <a:ext cx="4537364" cy="29447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72979"/>
            <a:ext cx="4572001" cy="299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15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9597" y="6096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MÁY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191000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116" y="625258"/>
            <a:ext cx="4394200" cy="4394200"/>
          </a:xfrm>
          <a:prstGeom prst="rect">
            <a:avLst/>
          </a:prstGeom>
        </p:spPr>
      </p:pic>
      <p:sp>
        <p:nvSpPr>
          <p:cNvPr id="6" name="Sun 5">
            <a:hlinkClick r:id="rId5" action="ppaction://hlinksldjump"/>
          </p:cNvPr>
          <p:cNvSpPr/>
          <p:nvPr/>
        </p:nvSpPr>
        <p:spPr>
          <a:xfrm>
            <a:off x="7476734" y="5448300"/>
            <a:ext cx="1229116" cy="990600"/>
          </a:xfrm>
          <a:prstGeom prst="su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16633"/>
            <a:ext cx="9143999" cy="6741368"/>
            <a:chOff x="0" y="587940"/>
            <a:chExt cx="9143999" cy="627005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87940"/>
              <a:ext cx="9143999" cy="627005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2000" y="990600"/>
              <a:ext cx="2133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cap="all" dirty="0" smtClean="0">
                  <a:ln w="9000" cmpd="sng">
                    <a:noFill/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Arial" pitchFamily="34" charset="0"/>
                  <a:cs typeface="Arial" pitchFamily="34" charset="0"/>
                </a:rPr>
                <a:t>XE ÔTÔ</a:t>
              </a:r>
              <a:endParaRPr lang="en-US" sz="4000" b="1" cap="all" dirty="0">
                <a:ln w="9000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62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1000"/>
            <a:ext cx="9144001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4572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4000" b="1" cap="all" dirty="0" smtClean="0">
                <a:ln w="9000" cmpd="sng">
                  <a:noFill/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XE ÔTÔ</a:t>
            </a:r>
            <a:endParaRPr lang="en-US" sz="4000" b="1" cap="all" dirty="0">
              <a:ln w="9000" cmpd="sng">
                <a:noFill/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7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6134"/>
            <a:ext cx="4417940" cy="3540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/>
          <a:stretch/>
        </p:blipFill>
        <p:spPr>
          <a:xfrm>
            <a:off x="4499992" y="-27384"/>
            <a:ext cx="4715446" cy="33135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1" y="548680"/>
            <a:ext cx="4644007" cy="3023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286134"/>
            <a:ext cx="4762486" cy="35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"/>
          <a:stretch/>
        </p:blipFill>
        <p:spPr>
          <a:xfrm>
            <a:off x="4499992" y="43474"/>
            <a:ext cx="4715446" cy="3745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86"/>
          <a:stretch/>
        </p:blipFill>
        <p:spPr>
          <a:xfrm>
            <a:off x="1" y="260648"/>
            <a:ext cx="4644007" cy="35283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4438853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Giống nhau</a:t>
            </a:r>
            <a:r>
              <a:rPr lang="en-US" dirty="0" smtClean="0"/>
              <a:t>:</a:t>
            </a:r>
          </a:p>
          <a:p>
            <a:r>
              <a:rPr lang="en-US" dirty="0" smtClean="0"/>
              <a:t>Xe </a:t>
            </a:r>
            <a:r>
              <a:rPr lang="en-US" dirty="0"/>
              <a:t>đạp và xe ô tô đều là phương tiện giao thông đường bộ, đều dùng chở người và hàng </a:t>
            </a:r>
            <a:r>
              <a:rPr lang="en-US" dirty="0" smtClean="0"/>
              <a:t>hóa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4716016" y="5467290"/>
            <a:ext cx="442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Xe đạp: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có hai bánh, đi được nhờ vào sức người từ đôi bàn chân người, có tiếng còi kinh coong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6436" y="5590981"/>
            <a:ext cx="45795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Xe ô tô: có 4 bánh, chạy được nhờ vào động cơ, có tiếng còi bim bim.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44008" y="5373216"/>
            <a:ext cx="0" cy="10174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897020" y="5085184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+ Khác nhau: </a:t>
            </a:r>
            <a:endParaRPr lang="vi-VN" b="1" u="sng" dirty="0"/>
          </a:p>
        </p:txBody>
      </p:sp>
      <p:sp>
        <p:nvSpPr>
          <p:cNvPr id="13" name="Rectangle 12"/>
          <p:cNvSpPr/>
          <p:nvPr/>
        </p:nvSpPr>
        <p:spPr>
          <a:xfrm>
            <a:off x="1115616" y="651605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Ngoài xe ô tô và đạp, tàu lửa ra bạn nào còn biết các phương tiện nào nữa?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083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gay va dem">
  <a:themeElements>
    <a:clrScheme name="Ngay va de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gay va de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gay va de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gay va de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gay va de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172</Words>
  <Application>Microsoft Office PowerPoint</Application>
  <PresentationFormat>On-screen Show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.VnArial</vt:lpstr>
      <vt:lpstr>Arial</vt:lpstr>
      <vt:lpstr>Calibri</vt:lpstr>
      <vt:lpstr>Times New Roman</vt:lpstr>
      <vt:lpstr>Tw Cen MT Condensed</vt:lpstr>
      <vt:lpstr>Office Theme</vt:lpstr>
      <vt:lpstr>Ngay va dem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15</cp:revision>
  <dcterms:modified xsi:type="dcterms:W3CDTF">2024-03-07T05:39:17Z</dcterms:modified>
</cp:coreProperties>
</file>