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7" r:id="rId4"/>
    <p:sldId id="258" r:id="rId5"/>
    <p:sldId id="259" r:id="rId6"/>
    <p:sldId id="260" r:id="rId7"/>
    <p:sldId id="263" r:id="rId8"/>
    <p:sldId id="264" r:id="rId9"/>
    <p:sldId id="261" r:id="rId10"/>
    <p:sldId id="262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1584" y="6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9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7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4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4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CEF84-36DE-49B1-B167-8793D5048CBA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EAC1-06C9-43A6-849E-9D2DA81AE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300 hình nền Powerpoint đẹp chuyên nghiệp chất lừ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2"/>
            <a:ext cx="9143999" cy="514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04950"/>
            <a:ext cx="1066800" cy="745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800" y="514350"/>
            <a:ext cx="4220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</a:t>
            </a:r>
            <a:r>
              <a:rPr lang="vi-V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NANG MAI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2376" y="2387084"/>
            <a:ext cx="424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43200" y="3125748"/>
            <a:ext cx="3497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THỎ NGOAN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GV: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2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0818" r="16431" b="9046"/>
          <a:stretch/>
        </p:blipFill>
        <p:spPr>
          <a:xfrm>
            <a:off x="-24246" y="0"/>
            <a:ext cx="9168245" cy="5157138"/>
          </a:xfrm>
        </p:spPr>
      </p:pic>
      <p:sp>
        <p:nvSpPr>
          <p:cNvPr id="5" name="Rectangle 4"/>
          <p:cNvSpPr/>
          <p:nvPr/>
        </p:nvSpPr>
        <p:spPr>
          <a:xfrm>
            <a:off x="2133600" y="42294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Lửa cháy bập bùng , ấm áp quá .Một lúc sau bác gấu đã khô người . Bác gấu nói :</a:t>
            </a:r>
            <a:r>
              <a:rPr lang="vi-VN" sz="1400" b="1" dirty="0" smtClean="0">
                <a:solidFill>
                  <a:srgbClr val="002060"/>
                </a:solidFill>
              </a:rPr>
              <a:t/>
            </a:r>
            <a:br>
              <a:rPr lang="vi-VN" sz="1400" b="1" dirty="0" smtClean="0">
                <a:solidFill>
                  <a:srgbClr val="002060"/>
                </a:solidFill>
              </a:rPr>
            </a:br>
            <a:r>
              <a:rPr lang="vi-VN" sz="1400" b="1" dirty="0">
                <a:solidFill>
                  <a:srgbClr val="002060"/>
                </a:solidFill>
              </a:rPr>
              <a:t>- Thỏ ngoan quá. Bác cám ơn nhiều.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71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6809">
        <p15:prstTrans prst="prestige"/>
      </p:transition>
    </mc:Choice>
    <mc:Fallback>
      <p:transition spd="slow" advTm="36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9140536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33600" y="1962150"/>
            <a:ext cx="4953000" cy="1524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04572" y="2110085"/>
            <a:ext cx="39348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Truyện: thỏ ngoan</a:t>
            </a:r>
          </a:p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Kể chuyện :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Lý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Thị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Kê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26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1374">
        <p14:prism/>
      </p:transition>
    </mc:Choice>
    <mc:Fallback>
      <p:transition spd="slow" advTm="113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81"/>
            <a:ext cx="9268691" cy="5122719"/>
          </a:xfrm>
        </p:spPr>
      </p:pic>
      <p:sp>
        <p:nvSpPr>
          <p:cNvPr id="5" name="Rectangle 4"/>
          <p:cNvSpPr/>
          <p:nvPr/>
        </p:nvSpPr>
        <p:spPr>
          <a:xfrm>
            <a:off x="3581400" y="128150"/>
            <a:ext cx="59124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chemeClr val="tx2">
                    <a:lumMod val="50000"/>
                  </a:schemeClr>
                </a:solidFill>
              </a:rPr>
              <a:t>Bác gấu đang đi giữa rừng, thì trời đổ mưa ào ào. Bác ướt hết.</a:t>
            </a: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455">
        <p:circle/>
      </p:transition>
    </mc:Choice>
    <mc:Fallback>
      <p:transition spd="slow" advTm="1245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2" b="87907" l="9362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0" b="11505"/>
          <a:stretch/>
        </p:blipFill>
        <p:spPr>
          <a:xfrm>
            <a:off x="-457200" y="-247650"/>
            <a:ext cx="2590800" cy="2667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90800" y="11121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</a:t>
            </a:r>
            <a:r>
              <a:rPr lang="en-US" sz="1400" b="1" dirty="0" smtClean="0">
                <a:solidFill>
                  <a:srgbClr val="002060"/>
                </a:solidFill>
              </a:rPr>
              <a:t>đi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đến nhà cáo.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Cáo ơi ! Bác ướt hết rồi, cho bác vào nhà với!"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3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1078">
        <p14:doors dir="vert"/>
      </p:transition>
    </mc:Choice>
    <mc:Fallback>
      <p:transition spd="slow" advTm="21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8" y="0"/>
            <a:ext cx="9161318" cy="515324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323850"/>
            <a:ext cx="2895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09800" y="0"/>
            <a:ext cx="678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Cáo không muốn cho bác gấu vào nhà nên không mở cửa. Nó bảo : 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-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 smtClean="0">
                <a:solidFill>
                  <a:srgbClr val="002060"/>
                </a:solidFill>
              </a:rPr>
              <a:t>Không </a:t>
            </a:r>
            <a:r>
              <a:rPr lang="vi-VN" sz="1400" b="1" dirty="0">
                <a:solidFill>
                  <a:srgbClr val="002060"/>
                </a:solidFill>
              </a:rPr>
              <a:t>được vào đâu.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5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36813">
        <p14:warp dir="in"/>
      </p:transition>
    </mc:Choice>
    <mc:Fallback>
      <p:transition spd="slow" advTm="36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0"/>
            <a:ext cx="9116291" cy="5122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0" y="83127"/>
            <a:ext cx="5257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B</a:t>
            </a:r>
            <a:r>
              <a:rPr lang="vi-VN" sz="1400" b="1" dirty="0" smtClean="0">
                <a:solidFill>
                  <a:srgbClr val="002060"/>
                </a:solidFill>
              </a:rPr>
              <a:t>ác </a:t>
            </a:r>
            <a:r>
              <a:rPr lang="vi-VN" sz="1400" b="1" dirty="0">
                <a:solidFill>
                  <a:srgbClr val="002060"/>
                </a:solidFill>
              </a:rPr>
              <a:t>gấu lại phải ra đi. Trời vẫn đổ mưa ào ào.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993">
        <p:circle/>
      </p:transition>
    </mc:Choice>
    <mc:Fallback>
      <p:transition spd="slow" advTm="1599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23850"/>
            <a:ext cx="29019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40827" y="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Bác gấu đến nhà thỏ. Bác gõ cửa cốc cốc và gọi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"Thỏ ơi ! Bác ướt hết rồi , cho bác vào với.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84446"/>
      </p:ext>
    </p:extLst>
  </p:cSld>
  <p:clrMapOvr>
    <a:masterClrMapping/>
  </p:clrMapOvr>
  <p:transition spd="slow" advTm="23996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r="24" b="11829"/>
          <a:stretch/>
        </p:blipFill>
        <p:spPr>
          <a:xfrm>
            <a:off x="1" y="0"/>
            <a:ext cx="9144000" cy="51435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400050"/>
            <a:ext cx="29019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31903"/>
            <a:ext cx="647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con vội chạy ra mở cửa ,vừa trông thấy bác gấu Thỏ kêu lên </a:t>
            </a:r>
            <a:r>
              <a:rPr lang="vi-VN" sz="1400" b="1" dirty="0" smtClean="0">
                <a:solidFill>
                  <a:srgbClr val="002060"/>
                </a:solidFill>
              </a:rPr>
              <a:t>: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vi-VN" sz="1400" b="1" dirty="0" smtClean="0">
                <a:solidFill>
                  <a:srgbClr val="002060"/>
                </a:solidFill>
              </a:rPr>
              <a:t>" </a:t>
            </a:r>
            <a:r>
              <a:rPr lang="vi-VN" sz="1400" b="1" dirty="0">
                <a:solidFill>
                  <a:srgbClr val="002060"/>
                </a:solidFill>
              </a:rPr>
              <a:t>Ôi bác ướt hết rồi , bác vào nhà cháu đi!". 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756"/>
      </p:ext>
    </p:extLst>
  </p:cSld>
  <p:clrMapOvr>
    <a:masterClrMapping/>
  </p:clrMapOvr>
  <p:transition spd="slow" advTm="19507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6889" r="23" b="8002"/>
          <a:stretch/>
        </p:blipFill>
        <p:spPr>
          <a:xfrm>
            <a:off x="-17318" y="0"/>
            <a:ext cx="9167802" cy="51435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704850"/>
            <a:ext cx="29083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33349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2060"/>
                </a:solidFill>
              </a:rPr>
              <a:t>Thỏ dắt tay mời bác gấu vào nhà .Thỏ con đốt lửa để bác gấu sưởi ấm.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6"/>
    </mc:Choice>
    <mc:Fallback xmlns="">
      <p:transition spd="slow" advTm="1803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217</Words>
  <Application>Microsoft Office PowerPoint</Application>
  <PresentationFormat>On-screen Show (16:9)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</dc:creator>
  <cp:lastModifiedBy>Admin</cp:lastModifiedBy>
  <cp:revision>19</cp:revision>
  <dcterms:created xsi:type="dcterms:W3CDTF">2021-05-16T03:34:04Z</dcterms:created>
  <dcterms:modified xsi:type="dcterms:W3CDTF">2023-04-19T13:01:47Z</dcterms:modified>
</cp:coreProperties>
</file>